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463" r:id="rId2"/>
    <p:sldId id="465" r:id="rId3"/>
  </p:sldIdLst>
  <p:sldSz cx="24384000" cy="13716000"/>
  <p:notesSz cx="6797675" cy="9926638"/>
  <p:defaultTextStyle>
    <a:defPPr>
      <a:defRPr lang="id-ID"/>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E7B"/>
    <a:srgbClr val="7ACEC3"/>
    <a:srgbClr val="1691A9"/>
    <a:srgbClr val="181717"/>
    <a:srgbClr val="28ABE3"/>
    <a:srgbClr val="0066CC"/>
    <a:srgbClr val="FA6900"/>
    <a:srgbClr val="903228"/>
    <a:srgbClr val="CB4F43"/>
    <a:srgbClr val="C964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12" autoAdjust="0"/>
    <p:restoredTop sz="91995" autoAdjust="0"/>
  </p:normalViewPr>
  <p:slideViewPr>
    <p:cSldViewPr snapToGrid="0">
      <p:cViewPr varScale="1">
        <p:scale>
          <a:sx n="42" d="100"/>
          <a:sy n="42" d="100"/>
        </p:scale>
        <p:origin x="270" y="78"/>
      </p:cViewPr>
      <p:guideLst/>
    </p:cSldViewPr>
  </p:slideViewPr>
  <p:notesTextViewPr>
    <p:cViewPr>
      <p:scale>
        <a:sx n="1" d="1"/>
        <a:sy n="1" d="1"/>
      </p:scale>
      <p:origin x="0" y="0"/>
    </p:cViewPr>
  </p:notesTextViewPr>
  <p:sorterViewPr>
    <p:cViewPr>
      <p:scale>
        <a:sx n="50" d="100"/>
        <a:sy n="50" d="100"/>
      </p:scale>
      <p:origin x="0" y="-582"/>
    </p:cViewPr>
  </p:sorterViewPr>
  <p:notesViewPr>
    <p:cSldViewPr snapToGrid="0">
      <p:cViewPr varScale="1">
        <p:scale>
          <a:sx n="53" d="100"/>
          <a:sy n="53" d="100"/>
        </p:scale>
        <p:origin x="19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30D92D9-C754-4439-85C9-96F5FEC6B527}" type="datetimeFigureOut">
              <a:rPr lang="id-ID" smtClean="0"/>
              <a:t>14/10/2019</a:t>
            </a:fld>
            <a:endParaRPr lang="id-ID"/>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7154141-BA19-439D-98BF-094BF10D3B5B}" type="slidenum">
              <a:rPr lang="id-ID" smtClean="0"/>
              <a:t>‹#›</a:t>
            </a:fld>
            <a:endParaRPr lang="id-ID"/>
          </a:p>
        </p:txBody>
      </p:sp>
    </p:spTree>
    <p:extLst>
      <p:ext uri="{BB962C8B-B14F-4D97-AF65-F5344CB8AC3E}">
        <p14:creationId xmlns:p14="http://schemas.microsoft.com/office/powerpoint/2010/main" val="465647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7807948-325A-4A99-BDCC-EB2940494BB2}" type="datetimeFigureOut">
              <a:rPr lang="id-ID" smtClean="0"/>
              <a:t>14/10/2019</a:t>
            </a:fld>
            <a:endParaRPr lang="id-ID"/>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74FD92-4D36-4B0C-A68C-847192B55E45}" type="slidenum">
              <a:rPr lang="id-ID" smtClean="0"/>
              <a:t>‹#›</a:t>
            </a:fld>
            <a:endParaRPr lang="id-ID"/>
          </a:p>
        </p:txBody>
      </p:sp>
    </p:spTree>
    <p:extLst>
      <p:ext uri="{BB962C8B-B14F-4D97-AF65-F5344CB8AC3E}">
        <p14:creationId xmlns:p14="http://schemas.microsoft.com/office/powerpoint/2010/main" val="82867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870862"/>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7610138" y="2035277"/>
            <a:ext cx="6773862" cy="11680724"/>
          </a:xfrm>
        </p:spPr>
        <p:txBody>
          <a:bodyPr/>
          <a:lstStyle/>
          <a:p>
            <a:endParaRPr lang="id-ID"/>
          </a:p>
        </p:txBody>
      </p:sp>
      <p:sp>
        <p:nvSpPr>
          <p:cNvPr id="18" name="Picture Placeholder 11"/>
          <p:cNvSpPr>
            <a:spLocks noGrp="1"/>
          </p:cNvSpPr>
          <p:nvPr>
            <p:ph type="pic" sz="quarter" idx="11"/>
          </p:nvPr>
        </p:nvSpPr>
        <p:spPr>
          <a:xfrm>
            <a:off x="2" y="2035276"/>
            <a:ext cx="6773862" cy="11680724"/>
          </a:xfrm>
        </p:spPr>
        <p:txBody>
          <a:bodyPr/>
          <a:lstStyle/>
          <a:p>
            <a:endParaRPr lang="id-ID"/>
          </a:p>
        </p:txBody>
      </p:sp>
    </p:spTree>
    <p:extLst>
      <p:ext uri="{BB962C8B-B14F-4D97-AF65-F5344CB8AC3E}">
        <p14:creationId xmlns:p14="http://schemas.microsoft.com/office/powerpoint/2010/main" val="3356303748"/>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2" y="2035276"/>
            <a:ext cx="6773862" cy="11680724"/>
          </a:xfrm>
        </p:spPr>
        <p:txBody>
          <a:bodyPr/>
          <a:lstStyle/>
          <a:p>
            <a:endParaRPr lang="id-ID"/>
          </a:p>
        </p:txBody>
      </p:sp>
    </p:spTree>
    <p:extLst>
      <p:ext uri="{BB962C8B-B14F-4D97-AF65-F5344CB8AC3E}">
        <p14:creationId xmlns:p14="http://schemas.microsoft.com/office/powerpoint/2010/main" val="2300000932"/>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1600202" y="2896922"/>
            <a:ext cx="8496298" cy="6132778"/>
          </a:xfrm>
        </p:spPr>
        <p:txBody>
          <a:bodyPr/>
          <a:lstStyle/>
          <a:p>
            <a:endParaRPr lang="id-ID"/>
          </a:p>
        </p:txBody>
      </p:sp>
    </p:spTree>
    <p:extLst>
      <p:ext uri="{BB962C8B-B14F-4D97-AF65-F5344CB8AC3E}">
        <p14:creationId xmlns:p14="http://schemas.microsoft.com/office/powerpoint/2010/main" val="831314443"/>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5943600" y="3429000"/>
            <a:ext cx="6667500" cy="2914650"/>
          </a:xfrm>
        </p:spPr>
        <p:txBody>
          <a:bodyPr/>
          <a:lstStyle/>
          <a:p>
            <a:endParaRPr lang="id-ID"/>
          </a:p>
        </p:txBody>
      </p:sp>
      <p:sp>
        <p:nvSpPr>
          <p:cNvPr id="3" name="Picture Placeholder 11"/>
          <p:cNvSpPr>
            <a:spLocks noGrp="1"/>
          </p:cNvSpPr>
          <p:nvPr>
            <p:ph type="pic" sz="quarter" idx="12"/>
          </p:nvPr>
        </p:nvSpPr>
        <p:spPr>
          <a:xfrm>
            <a:off x="5943600" y="6591300"/>
            <a:ext cx="6667500" cy="2914650"/>
          </a:xfrm>
        </p:spPr>
        <p:txBody>
          <a:bodyPr/>
          <a:lstStyle/>
          <a:p>
            <a:endParaRPr lang="id-ID"/>
          </a:p>
        </p:txBody>
      </p:sp>
      <p:sp>
        <p:nvSpPr>
          <p:cNvPr id="4" name="Picture Placeholder 11"/>
          <p:cNvSpPr>
            <a:spLocks noGrp="1"/>
          </p:cNvSpPr>
          <p:nvPr>
            <p:ph type="pic" sz="quarter" idx="13"/>
          </p:nvPr>
        </p:nvSpPr>
        <p:spPr>
          <a:xfrm>
            <a:off x="5943600" y="9753600"/>
            <a:ext cx="6667500" cy="2914650"/>
          </a:xfrm>
        </p:spPr>
        <p:txBody>
          <a:bodyPr/>
          <a:lstStyle/>
          <a:p>
            <a:endParaRPr lang="id-ID"/>
          </a:p>
        </p:txBody>
      </p:sp>
    </p:spTree>
    <p:extLst>
      <p:ext uri="{BB962C8B-B14F-4D97-AF65-F5344CB8AC3E}">
        <p14:creationId xmlns:p14="http://schemas.microsoft.com/office/powerpoint/2010/main" val="3663960157"/>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15335250" y="933450"/>
            <a:ext cx="6667500" cy="3619500"/>
          </a:xfrm>
        </p:spPr>
        <p:txBody>
          <a:bodyPr/>
          <a:lstStyle/>
          <a:p>
            <a:endParaRPr lang="id-ID"/>
          </a:p>
        </p:txBody>
      </p:sp>
      <p:sp>
        <p:nvSpPr>
          <p:cNvPr id="3" name="Picture Placeholder 11"/>
          <p:cNvSpPr>
            <a:spLocks noGrp="1"/>
          </p:cNvSpPr>
          <p:nvPr>
            <p:ph type="pic" sz="quarter" idx="12"/>
          </p:nvPr>
        </p:nvSpPr>
        <p:spPr>
          <a:xfrm>
            <a:off x="15335250" y="4953000"/>
            <a:ext cx="6667500" cy="3619500"/>
          </a:xfrm>
        </p:spPr>
        <p:txBody>
          <a:bodyPr/>
          <a:lstStyle/>
          <a:p>
            <a:endParaRPr lang="id-ID"/>
          </a:p>
        </p:txBody>
      </p:sp>
      <p:sp>
        <p:nvSpPr>
          <p:cNvPr id="4" name="Picture Placeholder 11"/>
          <p:cNvSpPr>
            <a:spLocks noGrp="1"/>
          </p:cNvSpPr>
          <p:nvPr>
            <p:ph type="pic" sz="quarter" idx="13"/>
          </p:nvPr>
        </p:nvSpPr>
        <p:spPr>
          <a:xfrm>
            <a:off x="15335250" y="8972550"/>
            <a:ext cx="6667500" cy="3619500"/>
          </a:xfrm>
        </p:spPr>
        <p:txBody>
          <a:bodyPr/>
          <a:lstStyle/>
          <a:p>
            <a:endParaRPr lang="id-ID"/>
          </a:p>
        </p:txBody>
      </p:sp>
    </p:spTree>
    <p:extLst>
      <p:ext uri="{BB962C8B-B14F-4D97-AF65-F5344CB8AC3E}">
        <p14:creationId xmlns:p14="http://schemas.microsoft.com/office/powerpoint/2010/main" val="2248135866"/>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5011" y="1044738"/>
            <a:ext cx="4665662" cy="4665662"/>
          </a:xfrm>
          <a:prstGeom prst="ellipse">
            <a:avLst/>
          </a:prstGeom>
          <a:ln>
            <a:noFill/>
          </a:ln>
        </p:spPr>
        <p:txBody>
          <a:bodyPr/>
          <a:lstStyle/>
          <a:p>
            <a:endParaRPr lang="en-US"/>
          </a:p>
        </p:txBody>
      </p:sp>
      <p:sp>
        <p:nvSpPr>
          <p:cNvPr id="7" name="Picture Placeholder 4"/>
          <p:cNvSpPr>
            <a:spLocks noGrp="1"/>
          </p:cNvSpPr>
          <p:nvPr>
            <p:ph type="pic" sz="quarter" idx="11"/>
          </p:nvPr>
        </p:nvSpPr>
        <p:spPr>
          <a:xfrm>
            <a:off x="17787483" y="5206547"/>
            <a:ext cx="4665662" cy="4665662"/>
          </a:xfrm>
          <a:prstGeom prst="ellipse">
            <a:avLst/>
          </a:prstGeom>
          <a:ln>
            <a:noFill/>
          </a:ln>
        </p:spPr>
        <p:txBody>
          <a:bodyPr/>
          <a:lstStyle/>
          <a:p>
            <a:endParaRPr lang="en-US"/>
          </a:p>
        </p:txBody>
      </p:sp>
      <p:sp>
        <p:nvSpPr>
          <p:cNvPr id="8" name="Picture Placeholder 4"/>
          <p:cNvSpPr>
            <a:spLocks noGrp="1"/>
          </p:cNvSpPr>
          <p:nvPr>
            <p:ph type="pic" sz="quarter" idx="12"/>
          </p:nvPr>
        </p:nvSpPr>
        <p:spPr>
          <a:xfrm>
            <a:off x="1885011" y="8568678"/>
            <a:ext cx="4665662" cy="4665662"/>
          </a:xfrm>
          <a:prstGeom prst="ellipse">
            <a:avLst/>
          </a:prstGeom>
          <a:ln>
            <a:noFill/>
          </a:ln>
        </p:spPr>
        <p:txBody>
          <a:bodyPr/>
          <a:lstStyle/>
          <a:p>
            <a:endParaRPr lang="en-US"/>
          </a:p>
        </p:txBody>
      </p:sp>
    </p:spTree>
    <p:extLst>
      <p:ext uri="{BB962C8B-B14F-4D97-AF65-F5344CB8AC3E}">
        <p14:creationId xmlns:p14="http://schemas.microsoft.com/office/powerpoint/2010/main" val="1178923698"/>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5723466" y="2455333"/>
            <a:ext cx="5084233" cy="4373034"/>
          </a:xfrm>
        </p:spPr>
        <p:txBody>
          <a:bodyPr/>
          <a:lstStyle/>
          <a:p>
            <a:endParaRPr lang="id-ID"/>
          </a:p>
        </p:txBody>
      </p:sp>
      <p:sp>
        <p:nvSpPr>
          <p:cNvPr id="3" name="Picture Placeholder 11"/>
          <p:cNvSpPr>
            <a:spLocks noGrp="1"/>
          </p:cNvSpPr>
          <p:nvPr>
            <p:ph type="pic" sz="quarter" idx="12"/>
          </p:nvPr>
        </p:nvSpPr>
        <p:spPr>
          <a:xfrm>
            <a:off x="13597467" y="2455333"/>
            <a:ext cx="5084233" cy="4373034"/>
          </a:xfrm>
        </p:spPr>
        <p:txBody>
          <a:bodyPr/>
          <a:lstStyle/>
          <a:p>
            <a:endParaRPr lang="id-ID"/>
          </a:p>
        </p:txBody>
      </p:sp>
    </p:spTree>
    <p:extLst>
      <p:ext uri="{BB962C8B-B14F-4D97-AF65-F5344CB8AC3E}">
        <p14:creationId xmlns:p14="http://schemas.microsoft.com/office/powerpoint/2010/main" val="3150652715"/>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1138334" y="2035276"/>
            <a:ext cx="6344656" cy="5858422"/>
          </a:xfrm>
        </p:spPr>
        <p:txBody>
          <a:bodyPr/>
          <a:lstStyle/>
          <a:p>
            <a:endParaRPr lang="id-ID"/>
          </a:p>
        </p:txBody>
      </p:sp>
      <p:sp>
        <p:nvSpPr>
          <p:cNvPr id="4" name="Picture Placeholder 11"/>
          <p:cNvSpPr>
            <a:spLocks noGrp="1"/>
          </p:cNvSpPr>
          <p:nvPr>
            <p:ph type="pic" sz="quarter" idx="12"/>
          </p:nvPr>
        </p:nvSpPr>
        <p:spPr>
          <a:xfrm>
            <a:off x="8876523" y="2035276"/>
            <a:ext cx="6344656" cy="5858422"/>
          </a:xfrm>
        </p:spPr>
        <p:txBody>
          <a:bodyPr/>
          <a:lstStyle/>
          <a:p>
            <a:endParaRPr lang="id-ID"/>
          </a:p>
        </p:txBody>
      </p:sp>
      <p:sp>
        <p:nvSpPr>
          <p:cNvPr id="5" name="Picture Placeholder 11"/>
          <p:cNvSpPr>
            <a:spLocks noGrp="1"/>
          </p:cNvSpPr>
          <p:nvPr>
            <p:ph type="pic" sz="quarter" idx="13"/>
          </p:nvPr>
        </p:nvSpPr>
        <p:spPr>
          <a:xfrm>
            <a:off x="16614712" y="2035276"/>
            <a:ext cx="6344656" cy="5858422"/>
          </a:xfrm>
        </p:spPr>
        <p:txBody>
          <a:bodyPr/>
          <a:lstStyle/>
          <a:p>
            <a:endParaRPr lang="id-ID"/>
          </a:p>
        </p:txBody>
      </p:sp>
    </p:spTree>
    <p:extLst>
      <p:ext uri="{BB962C8B-B14F-4D97-AF65-F5344CB8AC3E}">
        <p14:creationId xmlns:p14="http://schemas.microsoft.com/office/powerpoint/2010/main" val="1238411771"/>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1379874" y="2276816"/>
            <a:ext cx="6344656" cy="3761675"/>
          </a:xfrm>
        </p:spPr>
        <p:txBody>
          <a:bodyPr/>
          <a:lstStyle/>
          <a:p>
            <a:endParaRPr lang="id-ID"/>
          </a:p>
        </p:txBody>
      </p:sp>
      <p:sp>
        <p:nvSpPr>
          <p:cNvPr id="4" name="Picture Placeholder 11"/>
          <p:cNvSpPr>
            <a:spLocks noGrp="1"/>
          </p:cNvSpPr>
          <p:nvPr>
            <p:ph type="pic" sz="quarter" idx="12"/>
          </p:nvPr>
        </p:nvSpPr>
        <p:spPr>
          <a:xfrm>
            <a:off x="9118063" y="2276816"/>
            <a:ext cx="6344656" cy="3761675"/>
          </a:xfrm>
        </p:spPr>
        <p:txBody>
          <a:bodyPr/>
          <a:lstStyle/>
          <a:p>
            <a:endParaRPr lang="id-ID"/>
          </a:p>
        </p:txBody>
      </p:sp>
      <p:sp>
        <p:nvSpPr>
          <p:cNvPr id="5" name="Picture Placeholder 11"/>
          <p:cNvSpPr>
            <a:spLocks noGrp="1"/>
          </p:cNvSpPr>
          <p:nvPr>
            <p:ph type="pic" sz="quarter" idx="13"/>
          </p:nvPr>
        </p:nvSpPr>
        <p:spPr>
          <a:xfrm>
            <a:off x="16856252" y="2276816"/>
            <a:ext cx="6344656" cy="3761675"/>
          </a:xfrm>
        </p:spPr>
        <p:txBody>
          <a:bodyPr/>
          <a:lstStyle/>
          <a:p>
            <a:endParaRPr lang="id-ID"/>
          </a:p>
        </p:txBody>
      </p:sp>
      <p:sp>
        <p:nvSpPr>
          <p:cNvPr id="6" name="Picture Placeholder 11"/>
          <p:cNvSpPr>
            <a:spLocks noGrp="1"/>
          </p:cNvSpPr>
          <p:nvPr>
            <p:ph type="pic" sz="quarter" idx="14"/>
          </p:nvPr>
        </p:nvSpPr>
        <p:spPr>
          <a:xfrm>
            <a:off x="1379874" y="7950121"/>
            <a:ext cx="6344656" cy="3761675"/>
          </a:xfrm>
        </p:spPr>
        <p:txBody>
          <a:bodyPr/>
          <a:lstStyle/>
          <a:p>
            <a:endParaRPr lang="id-ID"/>
          </a:p>
        </p:txBody>
      </p:sp>
      <p:sp>
        <p:nvSpPr>
          <p:cNvPr id="7" name="Picture Placeholder 11"/>
          <p:cNvSpPr>
            <a:spLocks noGrp="1"/>
          </p:cNvSpPr>
          <p:nvPr>
            <p:ph type="pic" sz="quarter" idx="15"/>
          </p:nvPr>
        </p:nvSpPr>
        <p:spPr>
          <a:xfrm>
            <a:off x="9118063" y="7950121"/>
            <a:ext cx="6344656" cy="3761675"/>
          </a:xfrm>
        </p:spPr>
        <p:txBody>
          <a:bodyPr/>
          <a:lstStyle/>
          <a:p>
            <a:endParaRPr lang="id-ID"/>
          </a:p>
        </p:txBody>
      </p:sp>
      <p:sp>
        <p:nvSpPr>
          <p:cNvPr id="8" name="Picture Placeholder 11"/>
          <p:cNvSpPr>
            <a:spLocks noGrp="1"/>
          </p:cNvSpPr>
          <p:nvPr>
            <p:ph type="pic" sz="quarter" idx="16"/>
          </p:nvPr>
        </p:nvSpPr>
        <p:spPr>
          <a:xfrm>
            <a:off x="16856252" y="7950121"/>
            <a:ext cx="6344656" cy="3761675"/>
          </a:xfrm>
        </p:spPr>
        <p:txBody>
          <a:bodyPr/>
          <a:lstStyle/>
          <a:p>
            <a:endParaRPr lang="id-ID"/>
          </a:p>
        </p:txBody>
      </p:sp>
    </p:spTree>
    <p:extLst>
      <p:ext uri="{BB962C8B-B14F-4D97-AF65-F5344CB8AC3E}">
        <p14:creationId xmlns:p14="http://schemas.microsoft.com/office/powerpoint/2010/main" val="764950856"/>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184826" y="378162"/>
            <a:ext cx="7886700" cy="6412958"/>
          </a:xfrm>
        </p:spPr>
        <p:txBody>
          <a:bodyPr/>
          <a:lstStyle/>
          <a:p>
            <a:endParaRPr lang="id-ID"/>
          </a:p>
        </p:txBody>
      </p:sp>
      <p:sp>
        <p:nvSpPr>
          <p:cNvPr id="13" name="Picture Placeholder 11"/>
          <p:cNvSpPr>
            <a:spLocks noGrp="1"/>
          </p:cNvSpPr>
          <p:nvPr>
            <p:ph type="pic" sz="quarter" idx="12"/>
          </p:nvPr>
        </p:nvSpPr>
        <p:spPr>
          <a:xfrm>
            <a:off x="8242976" y="378162"/>
            <a:ext cx="7886700" cy="6412958"/>
          </a:xfrm>
        </p:spPr>
        <p:txBody>
          <a:bodyPr/>
          <a:lstStyle/>
          <a:p>
            <a:endParaRPr lang="id-ID"/>
          </a:p>
        </p:txBody>
      </p:sp>
      <p:sp>
        <p:nvSpPr>
          <p:cNvPr id="14" name="Picture Placeholder 11"/>
          <p:cNvSpPr>
            <a:spLocks noGrp="1"/>
          </p:cNvSpPr>
          <p:nvPr>
            <p:ph type="pic" sz="quarter" idx="13"/>
          </p:nvPr>
        </p:nvSpPr>
        <p:spPr>
          <a:xfrm>
            <a:off x="16301126" y="378162"/>
            <a:ext cx="7886700" cy="6412958"/>
          </a:xfrm>
        </p:spPr>
        <p:txBody>
          <a:bodyPr/>
          <a:lstStyle/>
          <a:p>
            <a:endParaRPr lang="id-ID"/>
          </a:p>
        </p:txBody>
      </p:sp>
      <p:sp>
        <p:nvSpPr>
          <p:cNvPr id="15" name="Picture Placeholder 11"/>
          <p:cNvSpPr>
            <a:spLocks noGrp="1"/>
          </p:cNvSpPr>
          <p:nvPr>
            <p:ph type="pic" sz="quarter" idx="14"/>
          </p:nvPr>
        </p:nvSpPr>
        <p:spPr>
          <a:xfrm>
            <a:off x="184826" y="6972297"/>
            <a:ext cx="7886700" cy="6412958"/>
          </a:xfrm>
        </p:spPr>
        <p:txBody>
          <a:bodyPr/>
          <a:lstStyle/>
          <a:p>
            <a:endParaRPr lang="id-ID"/>
          </a:p>
        </p:txBody>
      </p:sp>
      <p:sp>
        <p:nvSpPr>
          <p:cNvPr id="16" name="Picture Placeholder 11"/>
          <p:cNvSpPr>
            <a:spLocks noGrp="1"/>
          </p:cNvSpPr>
          <p:nvPr>
            <p:ph type="pic" sz="quarter" idx="15"/>
          </p:nvPr>
        </p:nvSpPr>
        <p:spPr>
          <a:xfrm>
            <a:off x="8242976" y="6972297"/>
            <a:ext cx="7886700" cy="6412958"/>
          </a:xfrm>
        </p:spPr>
        <p:txBody>
          <a:bodyPr/>
          <a:lstStyle/>
          <a:p>
            <a:endParaRPr lang="id-ID"/>
          </a:p>
        </p:txBody>
      </p:sp>
      <p:sp>
        <p:nvSpPr>
          <p:cNvPr id="17" name="Picture Placeholder 11"/>
          <p:cNvSpPr>
            <a:spLocks noGrp="1"/>
          </p:cNvSpPr>
          <p:nvPr>
            <p:ph type="pic" sz="quarter" idx="16"/>
          </p:nvPr>
        </p:nvSpPr>
        <p:spPr>
          <a:xfrm>
            <a:off x="16301126" y="6972297"/>
            <a:ext cx="7886700" cy="6412958"/>
          </a:xfrm>
        </p:spPr>
        <p:txBody>
          <a:bodyPr/>
          <a:lstStyle/>
          <a:p>
            <a:endParaRPr lang="id-ID"/>
          </a:p>
        </p:txBody>
      </p:sp>
    </p:spTree>
    <p:extLst>
      <p:ext uri="{BB962C8B-B14F-4D97-AF65-F5344CB8AC3E}">
        <p14:creationId xmlns:p14="http://schemas.microsoft.com/office/powerpoint/2010/main" val="198336283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919C8-6D0A-4DA6-BF99-42DD0686482A}" type="datetimeFigureOut">
              <a:rPr lang="id-ID" smtClean="0"/>
              <a:t>14/10/2019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8BF1422-482A-42A5-B9A4-140CF3785AE8}" type="slidenum">
              <a:rPr lang="id-ID" smtClean="0"/>
              <a:t>‹#›</a:t>
            </a:fld>
            <a:endParaRPr lang="id-ID"/>
          </a:p>
        </p:txBody>
      </p:sp>
    </p:spTree>
    <p:extLst>
      <p:ext uri="{BB962C8B-B14F-4D97-AF65-F5344CB8AC3E}">
        <p14:creationId xmlns:p14="http://schemas.microsoft.com/office/powerpoint/2010/main" val="1327845893"/>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184826" y="225762"/>
            <a:ext cx="7886700" cy="4271436"/>
          </a:xfrm>
        </p:spPr>
        <p:txBody>
          <a:bodyPr/>
          <a:lstStyle/>
          <a:p>
            <a:endParaRPr lang="id-ID"/>
          </a:p>
        </p:txBody>
      </p:sp>
      <p:sp>
        <p:nvSpPr>
          <p:cNvPr id="14" name="Picture Placeholder 11"/>
          <p:cNvSpPr>
            <a:spLocks noGrp="1"/>
          </p:cNvSpPr>
          <p:nvPr>
            <p:ph type="pic" sz="quarter" idx="13"/>
          </p:nvPr>
        </p:nvSpPr>
        <p:spPr>
          <a:xfrm>
            <a:off x="16301126" y="225762"/>
            <a:ext cx="7886700" cy="4271436"/>
          </a:xfrm>
        </p:spPr>
        <p:txBody>
          <a:bodyPr/>
          <a:lstStyle/>
          <a:p>
            <a:endParaRPr lang="id-ID"/>
          </a:p>
        </p:txBody>
      </p:sp>
      <p:sp>
        <p:nvSpPr>
          <p:cNvPr id="16" name="Picture Placeholder 11"/>
          <p:cNvSpPr>
            <a:spLocks noGrp="1"/>
          </p:cNvSpPr>
          <p:nvPr>
            <p:ph type="pic" sz="quarter" idx="15"/>
          </p:nvPr>
        </p:nvSpPr>
        <p:spPr>
          <a:xfrm>
            <a:off x="8242976" y="4703230"/>
            <a:ext cx="7886700" cy="4271436"/>
          </a:xfrm>
        </p:spPr>
        <p:txBody>
          <a:bodyPr/>
          <a:lstStyle/>
          <a:p>
            <a:endParaRPr lang="id-ID"/>
          </a:p>
        </p:txBody>
      </p:sp>
      <p:sp>
        <p:nvSpPr>
          <p:cNvPr id="8" name="Picture Placeholder 11"/>
          <p:cNvSpPr>
            <a:spLocks noGrp="1"/>
          </p:cNvSpPr>
          <p:nvPr>
            <p:ph type="pic" sz="quarter" idx="17"/>
          </p:nvPr>
        </p:nvSpPr>
        <p:spPr>
          <a:xfrm>
            <a:off x="184826" y="9180698"/>
            <a:ext cx="7886700" cy="4271436"/>
          </a:xfrm>
        </p:spPr>
        <p:txBody>
          <a:bodyPr/>
          <a:lstStyle/>
          <a:p>
            <a:endParaRPr lang="id-ID"/>
          </a:p>
        </p:txBody>
      </p:sp>
      <p:sp>
        <p:nvSpPr>
          <p:cNvPr id="10" name="Picture Placeholder 11"/>
          <p:cNvSpPr>
            <a:spLocks noGrp="1"/>
          </p:cNvSpPr>
          <p:nvPr>
            <p:ph type="pic" sz="quarter" idx="19"/>
          </p:nvPr>
        </p:nvSpPr>
        <p:spPr>
          <a:xfrm>
            <a:off x="16301126" y="9180698"/>
            <a:ext cx="7886700" cy="4271436"/>
          </a:xfrm>
        </p:spPr>
        <p:txBody>
          <a:bodyPr/>
          <a:lstStyle/>
          <a:p>
            <a:endParaRPr lang="id-ID"/>
          </a:p>
        </p:txBody>
      </p:sp>
    </p:spTree>
    <p:extLst>
      <p:ext uri="{BB962C8B-B14F-4D97-AF65-F5344CB8AC3E}">
        <p14:creationId xmlns:p14="http://schemas.microsoft.com/office/powerpoint/2010/main" val="581047136"/>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1100234" y="5426176"/>
            <a:ext cx="6696000" cy="4680000"/>
          </a:xfrm>
        </p:spPr>
        <p:txBody>
          <a:bodyPr/>
          <a:lstStyle/>
          <a:p>
            <a:endParaRPr lang="id-ID"/>
          </a:p>
        </p:txBody>
      </p:sp>
      <p:sp>
        <p:nvSpPr>
          <p:cNvPr id="4" name="Picture Placeholder 11"/>
          <p:cNvSpPr>
            <a:spLocks noGrp="1"/>
          </p:cNvSpPr>
          <p:nvPr>
            <p:ph type="pic" sz="quarter" idx="12"/>
          </p:nvPr>
        </p:nvSpPr>
        <p:spPr>
          <a:xfrm>
            <a:off x="8838423" y="5426176"/>
            <a:ext cx="6696000" cy="4680000"/>
          </a:xfrm>
        </p:spPr>
        <p:txBody>
          <a:bodyPr/>
          <a:lstStyle/>
          <a:p>
            <a:endParaRPr lang="id-ID"/>
          </a:p>
        </p:txBody>
      </p:sp>
      <p:sp>
        <p:nvSpPr>
          <p:cNvPr id="5" name="Picture Placeholder 11"/>
          <p:cNvSpPr>
            <a:spLocks noGrp="1"/>
          </p:cNvSpPr>
          <p:nvPr>
            <p:ph type="pic" sz="quarter" idx="13"/>
          </p:nvPr>
        </p:nvSpPr>
        <p:spPr>
          <a:xfrm>
            <a:off x="16576612" y="5426176"/>
            <a:ext cx="6696000" cy="4680000"/>
          </a:xfrm>
        </p:spPr>
        <p:txBody>
          <a:bodyPr/>
          <a:lstStyle/>
          <a:p>
            <a:endParaRPr lang="id-ID"/>
          </a:p>
        </p:txBody>
      </p:sp>
    </p:spTree>
    <p:extLst>
      <p:ext uri="{BB962C8B-B14F-4D97-AF65-F5344CB8AC3E}">
        <p14:creationId xmlns:p14="http://schemas.microsoft.com/office/powerpoint/2010/main" val="1529067089"/>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1100234" y="2305050"/>
            <a:ext cx="6696000" cy="6896100"/>
          </a:xfrm>
        </p:spPr>
        <p:txBody>
          <a:bodyPr/>
          <a:lstStyle/>
          <a:p>
            <a:endParaRPr lang="id-ID"/>
          </a:p>
        </p:txBody>
      </p:sp>
      <p:sp>
        <p:nvSpPr>
          <p:cNvPr id="4" name="Picture Placeholder 11"/>
          <p:cNvSpPr>
            <a:spLocks noGrp="1"/>
          </p:cNvSpPr>
          <p:nvPr>
            <p:ph type="pic" sz="quarter" idx="12"/>
          </p:nvPr>
        </p:nvSpPr>
        <p:spPr>
          <a:xfrm>
            <a:off x="8838423" y="2305050"/>
            <a:ext cx="6696000" cy="6896100"/>
          </a:xfrm>
        </p:spPr>
        <p:txBody>
          <a:bodyPr/>
          <a:lstStyle/>
          <a:p>
            <a:endParaRPr lang="id-ID"/>
          </a:p>
        </p:txBody>
      </p:sp>
      <p:sp>
        <p:nvSpPr>
          <p:cNvPr id="5" name="Picture Placeholder 11"/>
          <p:cNvSpPr>
            <a:spLocks noGrp="1"/>
          </p:cNvSpPr>
          <p:nvPr>
            <p:ph type="pic" sz="quarter" idx="13"/>
          </p:nvPr>
        </p:nvSpPr>
        <p:spPr>
          <a:xfrm>
            <a:off x="16576612" y="2305050"/>
            <a:ext cx="6696000" cy="6896100"/>
          </a:xfrm>
        </p:spPr>
        <p:txBody>
          <a:bodyPr/>
          <a:lstStyle/>
          <a:p>
            <a:endParaRPr lang="id-ID"/>
          </a:p>
        </p:txBody>
      </p:sp>
    </p:spTree>
    <p:extLst>
      <p:ext uri="{BB962C8B-B14F-4D97-AF65-F5344CB8AC3E}">
        <p14:creationId xmlns:p14="http://schemas.microsoft.com/office/powerpoint/2010/main" val="3274294407"/>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18" name="Picture Placeholder 11"/>
          <p:cNvSpPr>
            <a:spLocks noGrp="1"/>
          </p:cNvSpPr>
          <p:nvPr>
            <p:ph type="pic" sz="quarter" idx="11"/>
          </p:nvPr>
        </p:nvSpPr>
        <p:spPr>
          <a:xfrm>
            <a:off x="1100234" y="2952750"/>
            <a:ext cx="6696000" cy="6248400"/>
          </a:xfrm>
        </p:spPr>
        <p:txBody>
          <a:bodyPr/>
          <a:lstStyle/>
          <a:p>
            <a:endParaRPr lang="id-ID"/>
          </a:p>
        </p:txBody>
      </p:sp>
      <p:sp>
        <p:nvSpPr>
          <p:cNvPr id="4" name="Picture Placeholder 11"/>
          <p:cNvSpPr>
            <a:spLocks noGrp="1"/>
          </p:cNvSpPr>
          <p:nvPr>
            <p:ph type="pic" sz="quarter" idx="12"/>
          </p:nvPr>
        </p:nvSpPr>
        <p:spPr>
          <a:xfrm>
            <a:off x="8838423" y="2952750"/>
            <a:ext cx="6696000" cy="6248400"/>
          </a:xfrm>
        </p:spPr>
        <p:txBody>
          <a:bodyPr/>
          <a:lstStyle/>
          <a:p>
            <a:endParaRPr lang="id-ID"/>
          </a:p>
        </p:txBody>
      </p:sp>
      <p:sp>
        <p:nvSpPr>
          <p:cNvPr id="5" name="Picture Placeholder 11"/>
          <p:cNvSpPr>
            <a:spLocks noGrp="1"/>
          </p:cNvSpPr>
          <p:nvPr>
            <p:ph type="pic" sz="quarter" idx="13"/>
          </p:nvPr>
        </p:nvSpPr>
        <p:spPr>
          <a:xfrm>
            <a:off x="16576612" y="2952750"/>
            <a:ext cx="6696000" cy="6248400"/>
          </a:xfrm>
        </p:spPr>
        <p:txBody>
          <a:bodyPr/>
          <a:lstStyle/>
          <a:p>
            <a:endParaRPr lang="id-ID"/>
          </a:p>
        </p:txBody>
      </p:sp>
    </p:spTree>
    <p:extLst>
      <p:ext uri="{BB962C8B-B14F-4D97-AF65-F5344CB8AC3E}">
        <p14:creationId xmlns:p14="http://schemas.microsoft.com/office/powerpoint/2010/main" val="1731472901"/>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070847" y="994336"/>
            <a:ext cx="20466424" cy="8714440"/>
          </a:xfrm>
        </p:spPr>
        <p:txBody>
          <a:bodyPr/>
          <a:lstStyle/>
          <a:p>
            <a:endParaRPr lang="id-ID"/>
          </a:p>
        </p:txBody>
      </p:sp>
    </p:spTree>
    <p:extLst>
      <p:ext uri="{BB962C8B-B14F-4D97-AF65-F5344CB8AC3E}">
        <p14:creationId xmlns:p14="http://schemas.microsoft.com/office/powerpoint/2010/main" val="142189340"/>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956073" y="1247604"/>
            <a:ext cx="11503742" cy="6186129"/>
          </a:xfrm>
        </p:spPr>
        <p:txBody>
          <a:bodyPr/>
          <a:lstStyle/>
          <a:p>
            <a:endParaRPr lang="id-ID"/>
          </a:p>
        </p:txBody>
      </p:sp>
      <p:sp>
        <p:nvSpPr>
          <p:cNvPr id="3" name="Picture Placeholder 6"/>
          <p:cNvSpPr>
            <a:spLocks noGrp="1"/>
          </p:cNvSpPr>
          <p:nvPr>
            <p:ph type="pic" sz="quarter" idx="11"/>
          </p:nvPr>
        </p:nvSpPr>
        <p:spPr>
          <a:xfrm>
            <a:off x="13990755" y="1247604"/>
            <a:ext cx="4100053" cy="6186129"/>
          </a:xfrm>
        </p:spPr>
        <p:txBody>
          <a:bodyPr/>
          <a:lstStyle/>
          <a:p>
            <a:endParaRPr lang="id-ID"/>
          </a:p>
        </p:txBody>
      </p:sp>
      <p:sp>
        <p:nvSpPr>
          <p:cNvPr id="5" name="Picture Placeholder 6"/>
          <p:cNvSpPr>
            <a:spLocks noGrp="1"/>
          </p:cNvSpPr>
          <p:nvPr>
            <p:ph type="pic" sz="quarter" idx="12"/>
          </p:nvPr>
        </p:nvSpPr>
        <p:spPr>
          <a:xfrm>
            <a:off x="18621748" y="1247604"/>
            <a:ext cx="4100053" cy="6186129"/>
          </a:xfrm>
        </p:spPr>
        <p:txBody>
          <a:bodyPr/>
          <a:lstStyle/>
          <a:p>
            <a:endParaRPr lang="id-ID"/>
          </a:p>
        </p:txBody>
      </p:sp>
    </p:spTree>
    <p:extLst>
      <p:ext uri="{BB962C8B-B14F-4D97-AF65-F5344CB8AC3E}">
        <p14:creationId xmlns:p14="http://schemas.microsoft.com/office/powerpoint/2010/main" val="359108617"/>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956073" y="1247605"/>
            <a:ext cx="5873477" cy="3324396"/>
          </a:xfrm>
        </p:spPr>
        <p:txBody>
          <a:bodyPr/>
          <a:lstStyle/>
          <a:p>
            <a:endParaRPr lang="id-ID"/>
          </a:p>
        </p:txBody>
      </p:sp>
      <p:sp>
        <p:nvSpPr>
          <p:cNvPr id="8" name="Picture Placeholder 6"/>
          <p:cNvSpPr>
            <a:spLocks noGrp="1"/>
          </p:cNvSpPr>
          <p:nvPr>
            <p:ph type="pic" sz="quarter" idx="11"/>
          </p:nvPr>
        </p:nvSpPr>
        <p:spPr>
          <a:xfrm>
            <a:off x="8147323" y="4895850"/>
            <a:ext cx="14179277" cy="3924300"/>
          </a:xfrm>
        </p:spPr>
        <p:txBody>
          <a:bodyPr/>
          <a:lstStyle/>
          <a:p>
            <a:endParaRPr lang="id-ID"/>
          </a:p>
        </p:txBody>
      </p:sp>
    </p:spTree>
    <p:extLst>
      <p:ext uri="{BB962C8B-B14F-4D97-AF65-F5344CB8AC3E}">
        <p14:creationId xmlns:p14="http://schemas.microsoft.com/office/powerpoint/2010/main" val="70768262"/>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008670"/>
            <a:ext cx="13480026" cy="10707329"/>
          </a:xfrm>
        </p:spPr>
        <p:txBody>
          <a:bodyPr/>
          <a:lstStyle/>
          <a:p>
            <a:endParaRPr lang="id-ID"/>
          </a:p>
        </p:txBody>
      </p:sp>
      <p:sp>
        <p:nvSpPr>
          <p:cNvPr id="6" name="Picture Placeholder 6"/>
          <p:cNvSpPr>
            <a:spLocks noGrp="1"/>
          </p:cNvSpPr>
          <p:nvPr>
            <p:ph type="pic" sz="quarter" idx="11"/>
          </p:nvPr>
        </p:nvSpPr>
        <p:spPr>
          <a:xfrm>
            <a:off x="13716000" y="3008672"/>
            <a:ext cx="10668000" cy="5102941"/>
          </a:xfrm>
        </p:spPr>
        <p:txBody>
          <a:bodyPr/>
          <a:lstStyle/>
          <a:p>
            <a:endParaRPr lang="id-ID"/>
          </a:p>
        </p:txBody>
      </p:sp>
      <p:sp>
        <p:nvSpPr>
          <p:cNvPr id="8" name="Picture Placeholder 6"/>
          <p:cNvSpPr>
            <a:spLocks noGrp="1"/>
          </p:cNvSpPr>
          <p:nvPr>
            <p:ph type="pic" sz="quarter" idx="12"/>
          </p:nvPr>
        </p:nvSpPr>
        <p:spPr>
          <a:xfrm>
            <a:off x="13716000" y="8318091"/>
            <a:ext cx="10668000" cy="5397910"/>
          </a:xfrm>
        </p:spPr>
        <p:txBody>
          <a:bodyPr/>
          <a:lstStyle/>
          <a:p>
            <a:endParaRPr lang="id-ID"/>
          </a:p>
        </p:txBody>
      </p:sp>
    </p:spTree>
    <p:extLst>
      <p:ext uri="{BB962C8B-B14F-4D97-AF65-F5344CB8AC3E}">
        <p14:creationId xmlns:p14="http://schemas.microsoft.com/office/powerpoint/2010/main" val="3513743158"/>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111613"/>
            <a:ext cx="13480026" cy="5604386"/>
          </a:xfrm>
        </p:spPr>
        <p:txBody>
          <a:bodyPr/>
          <a:lstStyle/>
          <a:p>
            <a:endParaRPr lang="id-ID"/>
          </a:p>
        </p:txBody>
      </p:sp>
      <p:sp>
        <p:nvSpPr>
          <p:cNvPr id="6" name="Picture Placeholder 6"/>
          <p:cNvSpPr>
            <a:spLocks noGrp="1"/>
          </p:cNvSpPr>
          <p:nvPr>
            <p:ph type="pic" sz="quarter" idx="11"/>
          </p:nvPr>
        </p:nvSpPr>
        <p:spPr>
          <a:xfrm>
            <a:off x="13716000" y="3008672"/>
            <a:ext cx="10668000" cy="5102941"/>
          </a:xfrm>
        </p:spPr>
        <p:txBody>
          <a:bodyPr/>
          <a:lstStyle/>
          <a:p>
            <a:endParaRPr lang="id-ID"/>
          </a:p>
        </p:txBody>
      </p:sp>
    </p:spTree>
    <p:extLst>
      <p:ext uri="{BB962C8B-B14F-4D97-AF65-F5344CB8AC3E}">
        <p14:creationId xmlns:p14="http://schemas.microsoft.com/office/powerpoint/2010/main" val="3350140950"/>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199079" y="2153265"/>
            <a:ext cx="10184921" cy="11562735"/>
          </a:xfrm>
        </p:spPr>
        <p:txBody>
          <a:bodyPr/>
          <a:lstStyle/>
          <a:p>
            <a:endParaRPr lang="id-ID"/>
          </a:p>
        </p:txBody>
      </p:sp>
      <p:sp>
        <p:nvSpPr>
          <p:cNvPr id="3" name="Picture Placeholder 6"/>
          <p:cNvSpPr>
            <a:spLocks noGrp="1"/>
          </p:cNvSpPr>
          <p:nvPr>
            <p:ph type="pic" sz="quarter" idx="11"/>
          </p:nvPr>
        </p:nvSpPr>
        <p:spPr>
          <a:xfrm>
            <a:off x="1791419" y="6193766"/>
            <a:ext cx="5092462" cy="3585713"/>
          </a:xfrm>
        </p:spPr>
        <p:txBody>
          <a:bodyPr/>
          <a:lstStyle/>
          <a:p>
            <a:endParaRPr lang="id-ID"/>
          </a:p>
        </p:txBody>
      </p:sp>
      <p:sp>
        <p:nvSpPr>
          <p:cNvPr id="4" name="Picture Placeholder 6"/>
          <p:cNvSpPr>
            <a:spLocks noGrp="1"/>
          </p:cNvSpPr>
          <p:nvPr>
            <p:ph type="pic" sz="quarter" idx="12"/>
          </p:nvPr>
        </p:nvSpPr>
        <p:spPr>
          <a:xfrm>
            <a:off x="7154173" y="6193765"/>
            <a:ext cx="5092462" cy="3585713"/>
          </a:xfrm>
        </p:spPr>
        <p:txBody>
          <a:bodyPr/>
          <a:lstStyle/>
          <a:p>
            <a:endParaRPr lang="id-ID"/>
          </a:p>
        </p:txBody>
      </p:sp>
    </p:spTree>
    <p:extLst>
      <p:ext uri="{BB962C8B-B14F-4D97-AF65-F5344CB8AC3E}">
        <p14:creationId xmlns:p14="http://schemas.microsoft.com/office/powerpoint/2010/main" val="3607098111"/>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919C8-6D0A-4DA6-BF99-42DD0686482A}" type="datetimeFigureOut">
              <a:rPr lang="id-ID" smtClean="0"/>
              <a:t>14/10/2019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8BF1422-482A-42A5-B9A4-140CF3785AE8}" type="slidenum">
              <a:rPr lang="id-ID" smtClean="0"/>
              <a:t>‹#›</a:t>
            </a:fld>
            <a:endParaRPr lang="id-ID"/>
          </a:p>
        </p:txBody>
      </p:sp>
    </p:spTree>
    <p:extLst>
      <p:ext uri="{BB962C8B-B14F-4D97-AF65-F5344CB8AC3E}">
        <p14:creationId xmlns:p14="http://schemas.microsoft.com/office/powerpoint/2010/main" val="2849544957"/>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1533239" y="1"/>
            <a:ext cx="12850761" cy="13716000"/>
          </a:xfrm>
        </p:spPr>
        <p:txBody>
          <a:bodyPr/>
          <a:lstStyle/>
          <a:p>
            <a:endParaRPr lang="id-ID"/>
          </a:p>
        </p:txBody>
      </p:sp>
    </p:spTree>
    <p:extLst>
      <p:ext uri="{BB962C8B-B14F-4D97-AF65-F5344CB8AC3E}">
        <p14:creationId xmlns:p14="http://schemas.microsoft.com/office/powerpoint/2010/main" val="2660519525"/>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850761" cy="13716000"/>
          </a:xfrm>
        </p:spPr>
        <p:txBody>
          <a:bodyPr/>
          <a:lstStyle/>
          <a:p>
            <a:endParaRPr lang="id-ID"/>
          </a:p>
        </p:txBody>
      </p:sp>
    </p:spTree>
    <p:extLst>
      <p:ext uri="{BB962C8B-B14F-4D97-AF65-F5344CB8AC3E}">
        <p14:creationId xmlns:p14="http://schemas.microsoft.com/office/powerpoint/2010/main" val="1537818099"/>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19808952" y="0"/>
            <a:ext cx="28959048" cy="13716000"/>
          </a:xfrm>
        </p:spPr>
        <p:txBody>
          <a:bodyPr/>
          <a:lstStyle/>
          <a:p>
            <a:endParaRPr lang="id-ID"/>
          </a:p>
        </p:txBody>
      </p:sp>
      <p:sp>
        <p:nvSpPr>
          <p:cNvPr id="7" name="Picture Placeholder 6"/>
          <p:cNvSpPr>
            <a:spLocks noGrp="1"/>
          </p:cNvSpPr>
          <p:nvPr>
            <p:ph type="pic" sz="quarter" idx="10"/>
          </p:nvPr>
        </p:nvSpPr>
        <p:spPr>
          <a:xfrm>
            <a:off x="1" y="0"/>
            <a:ext cx="11267768" cy="13716000"/>
          </a:xfrm>
        </p:spPr>
        <p:txBody>
          <a:bodyPr/>
          <a:lstStyle/>
          <a:p>
            <a:endParaRPr lang="id-ID"/>
          </a:p>
        </p:txBody>
      </p:sp>
    </p:spTree>
    <p:extLst>
      <p:ext uri="{BB962C8B-B14F-4D97-AF65-F5344CB8AC3E}">
        <p14:creationId xmlns:p14="http://schemas.microsoft.com/office/powerpoint/2010/main" val="3740789882"/>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4" name="Picture Placeholder 6"/>
          <p:cNvSpPr>
            <a:spLocks noGrp="1"/>
          </p:cNvSpPr>
          <p:nvPr>
            <p:ph type="pic" sz="quarter" idx="11"/>
          </p:nvPr>
        </p:nvSpPr>
        <p:spPr>
          <a:xfrm>
            <a:off x="-4575048" y="0"/>
            <a:ext cx="28959048" cy="13716000"/>
          </a:xfrm>
        </p:spPr>
        <p:txBody>
          <a:bodyPr/>
          <a:lstStyle/>
          <a:p>
            <a:endParaRPr lang="id-ID"/>
          </a:p>
        </p:txBody>
      </p:sp>
    </p:spTree>
    <p:extLst>
      <p:ext uri="{BB962C8B-B14F-4D97-AF65-F5344CB8AC3E}">
        <p14:creationId xmlns:p14="http://schemas.microsoft.com/office/powerpoint/2010/main" val="1918756969"/>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2477135" y="1209368"/>
            <a:ext cx="10992465" cy="11562735"/>
          </a:xfrm>
        </p:spPr>
        <p:txBody>
          <a:bodyPr/>
          <a:lstStyle/>
          <a:p>
            <a:endParaRPr lang="id-ID"/>
          </a:p>
        </p:txBody>
      </p:sp>
    </p:spTree>
    <p:extLst>
      <p:ext uri="{BB962C8B-B14F-4D97-AF65-F5344CB8AC3E}">
        <p14:creationId xmlns:p14="http://schemas.microsoft.com/office/powerpoint/2010/main" val="91941866"/>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605206" cy="13716000"/>
          </a:xfrm>
        </p:spPr>
        <p:txBody>
          <a:bodyPr/>
          <a:lstStyle/>
          <a:p>
            <a:endParaRPr lang="id-ID"/>
          </a:p>
        </p:txBody>
      </p:sp>
      <p:sp>
        <p:nvSpPr>
          <p:cNvPr id="10" name="Picture Placeholder 6"/>
          <p:cNvSpPr>
            <a:spLocks noGrp="1"/>
          </p:cNvSpPr>
          <p:nvPr>
            <p:ph type="pic" sz="quarter" idx="11"/>
          </p:nvPr>
        </p:nvSpPr>
        <p:spPr>
          <a:xfrm>
            <a:off x="6243485" y="0"/>
            <a:ext cx="5605206" cy="13716000"/>
          </a:xfrm>
        </p:spPr>
        <p:txBody>
          <a:bodyPr/>
          <a:lstStyle/>
          <a:p>
            <a:endParaRPr lang="id-ID"/>
          </a:p>
        </p:txBody>
      </p:sp>
      <p:sp>
        <p:nvSpPr>
          <p:cNvPr id="11" name="Picture Placeholder 6"/>
          <p:cNvSpPr>
            <a:spLocks noGrp="1"/>
          </p:cNvSpPr>
          <p:nvPr>
            <p:ph type="pic" sz="quarter" idx="12"/>
          </p:nvPr>
        </p:nvSpPr>
        <p:spPr>
          <a:xfrm>
            <a:off x="12511139" y="0"/>
            <a:ext cx="5605206" cy="13716000"/>
          </a:xfrm>
        </p:spPr>
        <p:txBody>
          <a:bodyPr/>
          <a:lstStyle/>
          <a:p>
            <a:endParaRPr lang="id-ID"/>
          </a:p>
        </p:txBody>
      </p:sp>
      <p:sp>
        <p:nvSpPr>
          <p:cNvPr id="12" name="Picture Placeholder 6"/>
          <p:cNvSpPr>
            <a:spLocks noGrp="1"/>
          </p:cNvSpPr>
          <p:nvPr>
            <p:ph type="pic" sz="quarter" idx="13"/>
          </p:nvPr>
        </p:nvSpPr>
        <p:spPr>
          <a:xfrm>
            <a:off x="18778794" y="0"/>
            <a:ext cx="5605206" cy="13716000"/>
          </a:xfrm>
        </p:spPr>
        <p:txBody>
          <a:bodyPr/>
          <a:lstStyle/>
          <a:p>
            <a:endParaRPr lang="id-ID"/>
          </a:p>
        </p:txBody>
      </p:sp>
    </p:spTree>
    <p:extLst>
      <p:ext uri="{BB962C8B-B14F-4D97-AF65-F5344CB8AC3E}">
        <p14:creationId xmlns:p14="http://schemas.microsoft.com/office/powerpoint/2010/main" val="3098886859"/>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5987845" cy="13716000"/>
          </a:xfrm>
        </p:spPr>
        <p:txBody>
          <a:bodyPr/>
          <a:lstStyle/>
          <a:p>
            <a:endParaRPr lang="id-ID"/>
          </a:p>
        </p:txBody>
      </p:sp>
      <p:sp>
        <p:nvSpPr>
          <p:cNvPr id="10" name="Picture Placeholder 6"/>
          <p:cNvSpPr>
            <a:spLocks noGrp="1"/>
          </p:cNvSpPr>
          <p:nvPr>
            <p:ph type="pic" sz="quarter" idx="11"/>
          </p:nvPr>
        </p:nvSpPr>
        <p:spPr>
          <a:xfrm>
            <a:off x="5987844" y="0"/>
            <a:ext cx="6076337" cy="13716000"/>
          </a:xfrm>
        </p:spPr>
        <p:txBody>
          <a:bodyPr/>
          <a:lstStyle/>
          <a:p>
            <a:endParaRPr lang="id-ID"/>
          </a:p>
        </p:txBody>
      </p:sp>
      <p:sp>
        <p:nvSpPr>
          <p:cNvPr id="11" name="Picture Placeholder 6"/>
          <p:cNvSpPr>
            <a:spLocks noGrp="1"/>
          </p:cNvSpPr>
          <p:nvPr>
            <p:ph type="pic" sz="quarter" idx="12"/>
          </p:nvPr>
        </p:nvSpPr>
        <p:spPr>
          <a:xfrm>
            <a:off x="12064180" y="0"/>
            <a:ext cx="6371303" cy="13716000"/>
          </a:xfrm>
        </p:spPr>
        <p:txBody>
          <a:bodyPr/>
          <a:lstStyle/>
          <a:p>
            <a:endParaRPr lang="id-ID"/>
          </a:p>
        </p:txBody>
      </p:sp>
      <p:sp>
        <p:nvSpPr>
          <p:cNvPr id="12" name="Picture Placeholder 6"/>
          <p:cNvSpPr>
            <a:spLocks noGrp="1"/>
          </p:cNvSpPr>
          <p:nvPr>
            <p:ph type="pic" sz="quarter" idx="13"/>
          </p:nvPr>
        </p:nvSpPr>
        <p:spPr>
          <a:xfrm>
            <a:off x="18435484" y="0"/>
            <a:ext cx="5948516" cy="13716000"/>
          </a:xfrm>
        </p:spPr>
        <p:txBody>
          <a:bodyPr/>
          <a:lstStyle/>
          <a:p>
            <a:endParaRPr lang="id-ID"/>
          </a:p>
        </p:txBody>
      </p:sp>
    </p:spTree>
    <p:extLst>
      <p:ext uri="{BB962C8B-B14F-4D97-AF65-F5344CB8AC3E}">
        <p14:creationId xmlns:p14="http://schemas.microsoft.com/office/powerpoint/2010/main" val="4268841859"/>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62000" y="2476500"/>
            <a:ext cx="7315200" cy="7505700"/>
          </a:xfrm>
        </p:spPr>
        <p:txBody>
          <a:bodyPr/>
          <a:lstStyle/>
          <a:p>
            <a:endParaRPr lang="id-ID"/>
          </a:p>
        </p:txBody>
      </p:sp>
      <p:sp>
        <p:nvSpPr>
          <p:cNvPr id="9" name="Picture Placeholder 6"/>
          <p:cNvSpPr>
            <a:spLocks noGrp="1"/>
          </p:cNvSpPr>
          <p:nvPr>
            <p:ph type="pic" sz="quarter" idx="11"/>
          </p:nvPr>
        </p:nvSpPr>
        <p:spPr>
          <a:xfrm>
            <a:off x="8496300" y="2476500"/>
            <a:ext cx="7315200" cy="7505700"/>
          </a:xfrm>
        </p:spPr>
        <p:txBody>
          <a:bodyPr/>
          <a:lstStyle/>
          <a:p>
            <a:endParaRPr lang="id-ID"/>
          </a:p>
        </p:txBody>
      </p:sp>
      <p:sp>
        <p:nvSpPr>
          <p:cNvPr id="13" name="Picture Placeholder 6"/>
          <p:cNvSpPr>
            <a:spLocks noGrp="1"/>
          </p:cNvSpPr>
          <p:nvPr>
            <p:ph type="pic" sz="quarter" idx="12"/>
          </p:nvPr>
        </p:nvSpPr>
        <p:spPr>
          <a:xfrm>
            <a:off x="16230600" y="2476500"/>
            <a:ext cx="7315200" cy="7505700"/>
          </a:xfrm>
        </p:spPr>
        <p:txBody>
          <a:bodyPr/>
          <a:lstStyle/>
          <a:p>
            <a:endParaRPr lang="id-ID"/>
          </a:p>
        </p:txBody>
      </p:sp>
    </p:spTree>
    <p:extLst>
      <p:ext uri="{BB962C8B-B14F-4D97-AF65-F5344CB8AC3E}">
        <p14:creationId xmlns:p14="http://schemas.microsoft.com/office/powerpoint/2010/main" val="2729563369"/>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62000" y="4161453"/>
            <a:ext cx="7315200" cy="5784980"/>
          </a:xfrm>
        </p:spPr>
        <p:txBody>
          <a:bodyPr/>
          <a:lstStyle/>
          <a:p>
            <a:endParaRPr lang="id-ID"/>
          </a:p>
        </p:txBody>
      </p:sp>
      <p:sp>
        <p:nvSpPr>
          <p:cNvPr id="9" name="Picture Placeholder 6"/>
          <p:cNvSpPr>
            <a:spLocks noGrp="1"/>
          </p:cNvSpPr>
          <p:nvPr>
            <p:ph type="pic" sz="quarter" idx="11"/>
          </p:nvPr>
        </p:nvSpPr>
        <p:spPr>
          <a:xfrm>
            <a:off x="8496300" y="4161453"/>
            <a:ext cx="7315200" cy="5784980"/>
          </a:xfrm>
        </p:spPr>
        <p:txBody>
          <a:bodyPr/>
          <a:lstStyle/>
          <a:p>
            <a:endParaRPr lang="id-ID"/>
          </a:p>
        </p:txBody>
      </p:sp>
      <p:sp>
        <p:nvSpPr>
          <p:cNvPr id="13" name="Picture Placeholder 6"/>
          <p:cNvSpPr>
            <a:spLocks noGrp="1"/>
          </p:cNvSpPr>
          <p:nvPr>
            <p:ph type="pic" sz="quarter" idx="12"/>
          </p:nvPr>
        </p:nvSpPr>
        <p:spPr>
          <a:xfrm>
            <a:off x="16230600" y="4161453"/>
            <a:ext cx="7315200" cy="5784980"/>
          </a:xfrm>
        </p:spPr>
        <p:txBody>
          <a:bodyPr/>
          <a:lstStyle/>
          <a:p>
            <a:endParaRPr lang="id-ID"/>
          </a:p>
        </p:txBody>
      </p:sp>
    </p:spTree>
    <p:extLst>
      <p:ext uri="{BB962C8B-B14F-4D97-AF65-F5344CB8AC3E}">
        <p14:creationId xmlns:p14="http://schemas.microsoft.com/office/powerpoint/2010/main" val="3795251936"/>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9468464" y="2743200"/>
            <a:ext cx="39297135" cy="8153400"/>
          </a:xfrm>
        </p:spPr>
        <p:txBody>
          <a:bodyPr/>
          <a:lstStyle/>
          <a:p>
            <a:endParaRPr lang="id-ID"/>
          </a:p>
        </p:txBody>
      </p:sp>
    </p:spTree>
    <p:extLst>
      <p:ext uri="{BB962C8B-B14F-4D97-AF65-F5344CB8AC3E}">
        <p14:creationId xmlns:p14="http://schemas.microsoft.com/office/powerpoint/2010/main" val="212470813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rmal P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183808"/>
            <a:ext cx="24384000" cy="5929312"/>
          </a:xfrm>
        </p:spPr>
        <p:txBody>
          <a:bodyPr/>
          <a:lstStyle/>
          <a:p>
            <a:endParaRPr lang="id-ID"/>
          </a:p>
        </p:txBody>
      </p:sp>
    </p:spTree>
    <p:extLst>
      <p:ext uri="{BB962C8B-B14F-4D97-AF65-F5344CB8AC3E}">
        <p14:creationId xmlns:p14="http://schemas.microsoft.com/office/powerpoint/2010/main" val="3419262191"/>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14913135" y="2743200"/>
            <a:ext cx="39297135" cy="8153400"/>
          </a:xfrm>
        </p:spPr>
        <p:txBody>
          <a:bodyPr/>
          <a:lstStyle/>
          <a:p>
            <a:endParaRPr lang="id-ID"/>
          </a:p>
        </p:txBody>
      </p:sp>
    </p:spTree>
    <p:extLst>
      <p:ext uri="{BB962C8B-B14F-4D97-AF65-F5344CB8AC3E}">
        <p14:creationId xmlns:p14="http://schemas.microsoft.com/office/powerpoint/2010/main" val="1036095800"/>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5715000"/>
            <a:ext cx="12725400" cy="8001000"/>
          </a:xfrm>
        </p:spPr>
        <p:txBody>
          <a:bodyPr/>
          <a:lstStyle/>
          <a:p>
            <a:endParaRPr lang="en-US"/>
          </a:p>
        </p:txBody>
      </p:sp>
      <p:sp>
        <p:nvSpPr>
          <p:cNvPr id="8" name="Picture Placeholder 6"/>
          <p:cNvSpPr>
            <a:spLocks noGrp="1"/>
          </p:cNvSpPr>
          <p:nvPr>
            <p:ph type="pic" sz="quarter" idx="11"/>
          </p:nvPr>
        </p:nvSpPr>
        <p:spPr>
          <a:xfrm>
            <a:off x="12725400" y="5715000"/>
            <a:ext cx="23317200" cy="8001000"/>
          </a:xfrm>
        </p:spPr>
        <p:txBody>
          <a:bodyPr/>
          <a:lstStyle/>
          <a:p>
            <a:endParaRPr lang="en-US"/>
          </a:p>
        </p:txBody>
      </p:sp>
    </p:spTree>
    <p:extLst>
      <p:ext uri="{BB962C8B-B14F-4D97-AF65-F5344CB8AC3E}">
        <p14:creationId xmlns:p14="http://schemas.microsoft.com/office/powerpoint/2010/main" val="3032469215"/>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2573000" y="5715000"/>
            <a:ext cx="11811000" cy="8001000"/>
          </a:xfrm>
        </p:spPr>
        <p:txBody>
          <a:bodyPr/>
          <a:lstStyle/>
          <a:p>
            <a:endParaRPr lang="en-US"/>
          </a:p>
        </p:txBody>
      </p:sp>
      <p:sp>
        <p:nvSpPr>
          <p:cNvPr id="4" name="Picture Placeholder 6"/>
          <p:cNvSpPr>
            <a:spLocks noGrp="1"/>
          </p:cNvSpPr>
          <p:nvPr>
            <p:ph type="pic" sz="quarter" idx="12"/>
          </p:nvPr>
        </p:nvSpPr>
        <p:spPr>
          <a:xfrm>
            <a:off x="-11277600" y="5715000"/>
            <a:ext cx="23850600" cy="8001000"/>
          </a:xfrm>
        </p:spPr>
        <p:txBody>
          <a:bodyPr/>
          <a:lstStyle/>
          <a:p>
            <a:endParaRPr lang="en-US"/>
          </a:p>
        </p:txBody>
      </p:sp>
    </p:spTree>
    <p:extLst>
      <p:ext uri="{BB962C8B-B14F-4D97-AF65-F5344CB8AC3E}">
        <p14:creationId xmlns:p14="http://schemas.microsoft.com/office/powerpoint/2010/main" val="4180041498"/>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4384000" cy="13716000"/>
          </a:xfrm>
        </p:spPr>
        <p:txBody>
          <a:bodyPr/>
          <a:lstStyle/>
          <a:p>
            <a:endParaRPr lang="en-US"/>
          </a:p>
        </p:txBody>
      </p:sp>
    </p:spTree>
    <p:extLst>
      <p:ext uri="{BB962C8B-B14F-4D97-AF65-F5344CB8AC3E}">
        <p14:creationId xmlns:p14="http://schemas.microsoft.com/office/powerpoint/2010/main" val="1708789054"/>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8426" y="0"/>
            <a:ext cx="23007484" cy="13716000"/>
          </a:xfrm>
        </p:spPr>
        <p:txBody>
          <a:bodyPr/>
          <a:lstStyle/>
          <a:p>
            <a:endParaRPr lang="en-US"/>
          </a:p>
        </p:txBody>
      </p:sp>
    </p:spTree>
    <p:extLst>
      <p:ext uri="{BB962C8B-B14F-4D97-AF65-F5344CB8AC3E}">
        <p14:creationId xmlns:p14="http://schemas.microsoft.com/office/powerpoint/2010/main" val="834719574"/>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8426" y="685800"/>
            <a:ext cx="23007484" cy="12230100"/>
          </a:xfrm>
        </p:spPr>
        <p:txBody>
          <a:bodyPr/>
          <a:lstStyle/>
          <a:p>
            <a:endParaRPr lang="en-US"/>
          </a:p>
        </p:txBody>
      </p:sp>
    </p:spTree>
    <p:extLst>
      <p:ext uri="{BB962C8B-B14F-4D97-AF65-F5344CB8AC3E}">
        <p14:creationId xmlns:p14="http://schemas.microsoft.com/office/powerpoint/2010/main" val="810919329"/>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2153900" y="0"/>
            <a:ext cx="24384000" cy="13716000"/>
          </a:xfrm>
        </p:spPr>
        <p:txBody>
          <a:bodyPr/>
          <a:lstStyle/>
          <a:p>
            <a:endParaRPr lang="en-US"/>
          </a:p>
        </p:txBody>
      </p:sp>
    </p:spTree>
    <p:extLst>
      <p:ext uri="{BB962C8B-B14F-4D97-AF65-F5344CB8AC3E}">
        <p14:creationId xmlns:p14="http://schemas.microsoft.com/office/powerpoint/2010/main" val="3184583316"/>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12230100" y="0"/>
            <a:ext cx="24384000" cy="13716000"/>
          </a:xfrm>
        </p:spPr>
        <p:txBody>
          <a:bodyPr/>
          <a:lstStyle/>
          <a:p>
            <a:endParaRPr lang="en-US"/>
          </a:p>
        </p:txBody>
      </p:sp>
    </p:spTree>
    <p:extLst>
      <p:ext uri="{BB962C8B-B14F-4D97-AF65-F5344CB8AC3E}">
        <p14:creationId xmlns:p14="http://schemas.microsoft.com/office/powerpoint/2010/main" val="4009618901"/>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0" y="0"/>
            <a:ext cx="48774096" cy="13716000"/>
          </a:xfrm>
        </p:spPr>
        <p:txBody>
          <a:bodyPr/>
          <a:lstStyle/>
          <a:p>
            <a:endParaRPr lang="en-US"/>
          </a:p>
        </p:txBody>
      </p:sp>
    </p:spTree>
    <p:extLst>
      <p:ext uri="{BB962C8B-B14F-4D97-AF65-F5344CB8AC3E}">
        <p14:creationId xmlns:p14="http://schemas.microsoft.com/office/powerpoint/2010/main" val="754716393"/>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24390096" y="0"/>
            <a:ext cx="48774096" cy="13716000"/>
          </a:xfrm>
        </p:spPr>
        <p:txBody>
          <a:bodyPr/>
          <a:lstStyle/>
          <a:p>
            <a:endParaRPr lang="en-US"/>
          </a:p>
        </p:txBody>
      </p:sp>
    </p:spTree>
    <p:extLst>
      <p:ext uri="{BB962C8B-B14F-4D97-AF65-F5344CB8AC3E}">
        <p14:creationId xmlns:p14="http://schemas.microsoft.com/office/powerpoint/2010/main" val="120769335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Normal P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428724"/>
            <a:ext cx="24384000" cy="7315200"/>
          </a:xfrm>
        </p:spPr>
        <p:txBody>
          <a:bodyPr/>
          <a:lstStyle/>
          <a:p>
            <a:endParaRPr lang="id-ID"/>
          </a:p>
        </p:txBody>
      </p:sp>
    </p:spTree>
    <p:extLst>
      <p:ext uri="{BB962C8B-B14F-4D97-AF65-F5344CB8AC3E}">
        <p14:creationId xmlns:p14="http://schemas.microsoft.com/office/powerpoint/2010/main" val="2743072831"/>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7580670" y="0"/>
            <a:ext cx="41193425" cy="13716000"/>
          </a:xfrm>
        </p:spPr>
        <p:txBody>
          <a:bodyPr/>
          <a:lstStyle/>
          <a:p>
            <a:endParaRPr lang="en-US"/>
          </a:p>
        </p:txBody>
      </p:sp>
    </p:spTree>
    <p:extLst>
      <p:ext uri="{BB962C8B-B14F-4D97-AF65-F5344CB8AC3E}">
        <p14:creationId xmlns:p14="http://schemas.microsoft.com/office/powerpoint/2010/main" val="1078469584"/>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16836464" y="0"/>
            <a:ext cx="41220464" cy="13716000"/>
          </a:xfrm>
        </p:spPr>
        <p:txBody>
          <a:bodyPr/>
          <a:lstStyle/>
          <a:p>
            <a:endParaRPr lang="en-US"/>
          </a:p>
        </p:txBody>
      </p:sp>
    </p:spTree>
    <p:extLst>
      <p:ext uri="{BB962C8B-B14F-4D97-AF65-F5344CB8AC3E}">
        <p14:creationId xmlns:p14="http://schemas.microsoft.com/office/powerpoint/2010/main" val="1740091933"/>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236134" y="2879197"/>
            <a:ext cx="8348133" cy="9329737"/>
          </a:xfrm>
        </p:spPr>
        <p:txBody>
          <a:bodyPr/>
          <a:lstStyle/>
          <a:p>
            <a:endParaRPr lang="en-US"/>
          </a:p>
        </p:txBody>
      </p:sp>
      <p:sp>
        <p:nvSpPr>
          <p:cNvPr id="8" name="Picture Placeholder 6"/>
          <p:cNvSpPr>
            <a:spLocks noGrp="1"/>
          </p:cNvSpPr>
          <p:nvPr>
            <p:ph type="pic" sz="quarter" idx="11"/>
          </p:nvPr>
        </p:nvSpPr>
        <p:spPr>
          <a:xfrm>
            <a:off x="15697199" y="2879196"/>
            <a:ext cx="7755467" cy="4910137"/>
          </a:xfrm>
        </p:spPr>
        <p:txBody>
          <a:bodyPr/>
          <a:lstStyle/>
          <a:p>
            <a:endParaRPr lang="en-US"/>
          </a:p>
        </p:txBody>
      </p:sp>
      <p:sp>
        <p:nvSpPr>
          <p:cNvPr id="9" name="Picture Placeholder 6"/>
          <p:cNvSpPr>
            <a:spLocks noGrp="1"/>
          </p:cNvSpPr>
          <p:nvPr>
            <p:ph type="pic" sz="quarter" idx="12"/>
          </p:nvPr>
        </p:nvSpPr>
        <p:spPr>
          <a:xfrm>
            <a:off x="9821334" y="8077201"/>
            <a:ext cx="13631331" cy="4131733"/>
          </a:xfrm>
        </p:spPr>
        <p:txBody>
          <a:bodyPr/>
          <a:lstStyle/>
          <a:p>
            <a:endParaRPr lang="en-US"/>
          </a:p>
        </p:txBody>
      </p:sp>
    </p:spTree>
    <p:extLst>
      <p:ext uri="{BB962C8B-B14F-4D97-AF65-F5344CB8AC3E}">
        <p14:creationId xmlns:p14="http://schemas.microsoft.com/office/powerpoint/2010/main" val="3754332832"/>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885678" y="1828800"/>
            <a:ext cx="3952235" cy="3648476"/>
          </a:xfrm>
        </p:spPr>
        <p:txBody>
          <a:bodyPr/>
          <a:lstStyle/>
          <a:p>
            <a:endParaRPr lang="en-US"/>
          </a:p>
        </p:txBody>
      </p:sp>
      <p:sp>
        <p:nvSpPr>
          <p:cNvPr id="9" name="Picture Placeholder 6"/>
          <p:cNvSpPr>
            <a:spLocks noGrp="1"/>
          </p:cNvSpPr>
          <p:nvPr>
            <p:ph type="pic" sz="quarter" idx="12"/>
          </p:nvPr>
        </p:nvSpPr>
        <p:spPr>
          <a:xfrm>
            <a:off x="1885678" y="8876686"/>
            <a:ext cx="9381066" cy="3676650"/>
          </a:xfrm>
        </p:spPr>
        <p:txBody>
          <a:bodyPr/>
          <a:lstStyle/>
          <a:p>
            <a:endParaRPr lang="en-US"/>
          </a:p>
        </p:txBody>
      </p:sp>
      <p:sp>
        <p:nvSpPr>
          <p:cNvPr id="5" name="Picture Placeholder 6"/>
          <p:cNvSpPr>
            <a:spLocks noGrp="1"/>
          </p:cNvSpPr>
          <p:nvPr>
            <p:ph type="pic" sz="quarter" idx="13"/>
          </p:nvPr>
        </p:nvSpPr>
        <p:spPr>
          <a:xfrm>
            <a:off x="7553983" y="1828800"/>
            <a:ext cx="3952235" cy="3648476"/>
          </a:xfrm>
        </p:spPr>
        <p:txBody>
          <a:bodyPr/>
          <a:lstStyle/>
          <a:p>
            <a:endParaRPr lang="en-US"/>
          </a:p>
        </p:txBody>
      </p:sp>
      <p:sp>
        <p:nvSpPr>
          <p:cNvPr id="6" name="Picture Placeholder 6"/>
          <p:cNvSpPr>
            <a:spLocks noGrp="1"/>
          </p:cNvSpPr>
          <p:nvPr>
            <p:ph type="pic" sz="quarter" idx="14"/>
          </p:nvPr>
        </p:nvSpPr>
        <p:spPr>
          <a:xfrm>
            <a:off x="13222288" y="1828800"/>
            <a:ext cx="3952235" cy="3648476"/>
          </a:xfrm>
        </p:spPr>
        <p:txBody>
          <a:bodyPr/>
          <a:lstStyle/>
          <a:p>
            <a:endParaRPr lang="en-US"/>
          </a:p>
        </p:txBody>
      </p:sp>
      <p:sp>
        <p:nvSpPr>
          <p:cNvPr id="10" name="Picture Placeholder 6"/>
          <p:cNvSpPr>
            <a:spLocks noGrp="1"/>
          </p:cNvSpPr>
          <p:nvPr>
            <p:ph type="pic" sz="quarter" idx="15"/>
          </p:nvPr>
        </p:nvSpPr>
        <p:spPr>
          <a:xfrm>
            <a:off x="15385393" y="8874842"/>
            <a:ext cx="3505200" cy="3676650"/>
          </a:xfrm>
        </p:spPr>
        <p:txBody>
          <a:bodyPr/>
          <a:lstStyle/>
          <a:p>
            <a:endParaRPr lang="en-US"/>
          </a:p>
        </p:txBody>
      </p:sp>
      <p:sp>
        <p:nvSpPr>
          <p:cNvPr id="11" name="Picture Placeholder 6"/>
          <p:cNvSpPr>
            <a:spLocks noGrp="1"/>
          </p:cNvSpPr>
          <p:nvPr>
            <p:ph type="pic" sz="quarter" idx="16"/>
          </p:nvPr>
        </p:nvSpPr>
        <p:spPr>
          <a:xfrm>
            <a:off x="18890593" y="1828799"/>
            <a:ext cx="3952235" cy="3648476"/>
          </a:xfrm>
        </p:spPr>
        <p:txBody>
          <a:bodyPr/>
          <a:lstStyle/>
          <a:p>
            <a:endParaRPr lang="en-US"/>
          </a:p>
        </p:txBody>
      </p:sp>
    </p:spTree>
    <p:extLst>
      <p:ext uri="{BB962C8B-B14F-4D97-AF65-F5344CB8AC3E}">
        <p14:creationId xmlns:p14="http://schemas.microsoft.com/office/powerpoint/2010/main" val="1821713805"/>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257300" y="1107547"/>
            <a:ext cx="10496550" cy="5712353"/>
          </a:xfrm>
        </p:spPr>
        <p:txBody>
          <a:bodyPr/>
          <a:lstStyle/>
          <a:p>
            <a:endParaRPr lang="en-US"/>
          </a:p>
        </p:txBody>
      </p:sp>
      <p:sp>
        <p:nvSpPr>
          <p:cNvPr id="7" name="Picture Placeholder 6"/>
          <p:cNvSpPr>
            <a:spLocks noGrp="1"/>
          </p:cNvSpPr>
          <p:nvPr>
            <p:ph type="pic" sz="quarter" idx="11"/>
          </p:nvPr>
        </p:nvSpPr>
        <p:spPr>
          <a:xfrm>
            <a:off x="12096750" y="1107546"/>
            <a:ext cx="7372350" cy="5712353"/>
          </a:xfrm>
        </p:spPr>
        <p:txBody>
          <a:bodyPr/>
          <a:lstStyle/>
          <a:p>
            <a:endParaRPr lang="en-US"/>
          </a:p>
        </p:txBody>
      </p:sp>
      <p:sp>
        <p:nvSpPr>
          <p:cNvPr id="8" name="Picture Placeholder 6"/>
          <p:cNvSpPr>
            <a:spLocks noGrp="1"/>
          </p:cNvSpPr>
          <p:nvPr>
            <p:ph type="pic" sz="quarter" idx="12"/>
          </p:nvPr>
        </p:nvSpPr>
        <p:spPr>
          <a:xfrm>
            <a:off x="1257300" y="7165447"/>
            <a:ext cx="5943600" cy="5712353"/>
          </a:xfrm>
        </p:spPr>
        <p:txBody>
          <a:bodyPr/>
          <a:lstStyle/>
          <a:p>
            <a:endParaRPr lang="en-US"/>
          </a:p>
        </p:txBody>
      </p:sp>
      <p:sp>
        <p:nvSpPr>
          <p:cNvPr id="9" name="Picture Placeholder 6"/>
          <p:cNvSpPr>
            <a:spLocks noGrp="1"/>
          </p:cNvSpPr>
          <p:nvPr>
            <p:ph type="pic" sz="quarter" idx="13"/>
          </p:nvPr>
        </p:nvSpPr>
        <p:spPr>
          <a:xfrm>
            <a:off x="13525500" y="8915400"/>
            <a:ext cx="5943600" cy="3962400"/>
          </a:xfrm>
        </p:spPr>
        <p:txBody>
          <a:bodyPr/>
          <a:lstStyle/>
          <a:p>
            <a:endParaRPr lang="en-US"/>
          </a:p>
        </p:txBody>
      </p:sp>
    </p:spTree>
    <p:extLst>
      <p:ext uri="{BB962C8B-B14F-4D97-AF65-F5344CB8AC3E}">
        <p14:creationId xmlns:p14="http://schemas.microsoft.com/office/powerpoint/2010/main" val="188144901"/>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257300" y="1107547"/>
            <a:ext cx="10496550" cy="5712353"/>
          </a:xfrm>
        </p:spPr>
        <p:txBody>
          <a:bodyPr/>
          <a:lstStyle/>
          <a:p>
            <a:endParaRPr lang="en-US"/>
          </a:p>
        </p:txBody>
      </p:sp>
      <p:sp>
        <p:nvSpPr>
          <p:cNvPr id="7" name="Picture Placeholder 6"/>
          <p:cNvSpPr>
            <a:spLocks noGrp="1"/>
          </p:cNvSpPr>
          <p:nvPr>
            <p:ph type="pic" sz="quarter" idx="11"/>
          </p:nvPr>
        </p:nvSpPr>
        <p:spPr>
          <a:xfrm>
            <a:off x="12096750" y="1107546"/>
            <a:ext cx="11601450" cy="5712353"/>
          </a:xfrm>
        </p:spPr>
        <p:txBody>
          <a:bodyPr/>
          <a:lstStyle/>
          <a:p>
            <a:endParaRPr lang="en-US"/>
          </a:p>
        </p:txBody>
      </p:sp>
      <p:sp>
        <p:nvSpPr>
          <p:cNvPr id="8" name="Picture Placeholder 6"/>
          <p:cNvSpPr>
            <a:spLocks noGrp="1"/>
          </p:cNvSpPr>
          <p:nvPr>
            <p:ph type="pic" sz="quarter" idx="12"/>
          </p:nvPr>
        </p:nvSpPr>
        <p:spPr>
          <a:xfrm>
            <a:off x="1257300" y="7165447"/>
            <a:ext cx="5943600" cy="5712353"/>
          </a:xfrm>
        </p:spPr>
        <p:txBody>
          <a:bodyPr/>
          <a:lstStyle/>
          <a:p>
            <a:endParaRPr lang="en-US"/>
          </a:p>
        </p:txBody>
      </p:sp>
      <p:sp>
        <p:nvSpPr>
          <p:cNvPr id="9" name="Picture Placeholder 6"/>
          <p:cNvSpPr>
            <a:spLocks noGrp="1"/>
          </p:cNvSpPr>
          <p:nvPr>
            <p:ph type="pic" sz="quarter" idx="13"/>
          </p:nvPr>
        </p:nvSpPr>
        <p:spPr>
          <a:xfrm>
            <a:off x="7734300" y="7165446"/>
            <a:ext cx="8343900" cy="5712353"/>
          </a:xfrm>
        </p:spPr>
        <p:txBody>
          <a:bodyPr/>
          <a:lstStyle/>
          <a:p>
            <a:endParaRPr lang="en-US"/>
          </a:p>
        </p:txBody>
      </p:sp>
    </p:spTree>
    <p:extLst>
      <p:ext uri="{BB962C8B-B14F-4D97-AF65-F5344CB8AC3E}">
        <p14:creationId xmlns:p14="http://schemas.microsoft.com/office/powerpoint/2010/main" val="190686730"/>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327149" y="1327355"/>
            <a:ext cx="10884515" cy="9645445"/>
          </a:xfrm>
        </p:spPr>
        <p:txBody>
          <a:bodyPr/>
          <a:lstStyle/>
          <a:p>
            <a:endParaRPr lang="en-US"/>
          </a:p>
        </p:txBody>
      </p:sp>
    </p:spTree>
    <p:extLst>
      <p:ext uri="{BB962C8B-B14F-4D97-AF65-F5344CB8AC3E}">
        <p14:creationId xmlns:p14="http://schemas.microsoft.com/office/powerpoint/2010/main" val="470960195"/>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327149" y="3390900"/>
            <a:ext cx="14351001" cy="9029700"/>
          </a:xfrm>
        </p:spPr>
        <p:txBody>
          <a:bodyPr/>
          <a:lstStyle/>
          <a:p>
            <a:endParaRPr lang="en-US"/>
          </a:p>
        </p:txBody>
      </p:sp>
    </p:spTree>
    <p:extLst>
      <p:ext uri="{BB962C8B-B14F-4D97-AF65-F5344CB8AC3E}">
        <p14:creationId xmlns:p14="http://schemas.microsoft.com/office/powerpoint/2010/main" val="3817968264"/>
      </p:ext>
    </p:extLst>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8813799" y="3390900"/>
            <a:ext cx="14351001" cy="9029700"/>
          </a:xfrm>
        </p:spPr>
        <p:txBody>
          <a:bodyPr/>
          <a:lstStyle/>
          <a:p>
            <a:endParaRPr lang="en-US"/>
          </a:p>
        </p:txBody>
      </p:sp>
    </p:spTree>
    <p:extLst>
      <p:ext uri="{BB962C8B-B14F-4D97-AF65-F5344CB8AC3E}">
        <p14:creationId xmlns:p14="http://schemas.microsoft.com/office/powerpoint/2010/main" val="2247036862"/>
      </p:ext>
    </p:extLst>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7981950" y="952500"/>
            <a:ext cx="15163800" cy="10077450"/>
          </a:xfrm>
        </p:spPr>
        <p:txBody>
          <a:bodyPr/>
          <a:lstStyle/>
          <a:p>
            <a:endParaRPr lang="en-US"/>
          </a:p>
        </p:txBody>
      </p:sp>
    </p:spTree>
    <p:extLst>
      <p:ext uri="{BB962C8B-B14F-4D97-AF65-F5344CB8AC3E}">
        <p14:creationId xmlns:p14="http://schemas.microsoft.com/office/powerpoint/2010/main" val="81618525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Normal P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014474"/>
            <a:ext cx="24384000" cy="5299793"/>
          </a:xfrm>
        </p:spPr>
        <p:txBody>
          <a:bodyPr/>
          <a:lstStyle/>
          <a:p>
            <a:endParaRPr lang="id-ID"/>
          </a:p>
        </p:txBody>
      </p:sp>
    </p:spTree>
    <p:extLst>
      <p:ext uri="{BB962C8B-B14F-4D97-AF65-F5344CB8AC3E}">
        <p14:creationId xmlns:p14="http://schemas.microsoft.com/office/powerpoint/2010/main" val="3657441697"/>
      </p:ext>
    </p:extLst>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 name="Picture Placeholder 6"/>
          <p:cNvSpPr>
            <a:spLocks noGrp="1"/>
          </p:cNvSpPr>
          <p:nvPr>
            <p:ph type="pic" sz="quarter" idx="12"/>
          </p:nvPr>
        </p:nvSpPr>
        <p:spPr>
          <a:xfrm>
            <a:off x="1257300" y="952500"/>
            <a:ext cx="15163800" cy="10077450"/>
          </a:xfrm>
        </p:spPr>
        <p:txBody>
          <a:bodyPr/>
          <a:lstStyle/>
          <a:p>
            <a:endParaRPr lang="en-US"/>
          </a:p>
        </p:txBody>
      </p:sp>
    </p:spTree>
    <p:extLst>
      <p:ext uri="{BB962C8B-B14F-4D97-AF65-F5344CB8AC3E}">
        <p14:creationId xmlns:p14="http://schemas.microsoft.com/office/powerpoint/2010/main" val="3252037335"/>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12211664" y="1327355"/>
            <a:ext cx="10884515" cy="9664495"/>
          </a:xfrm>
        </p:spPr>
        <p:txBody>
          <a:bodyPr/>
          <a:lstStyle/>
          <a:p>
            <a:endParaRPr lang="en-US"/>
          </a:p>
        </p:txBody>
      </p:sp>
    </p:spTree>
    <p:extLst>
      <p:ext uri="{BB962C8B-B14F-4D97-AF65-F5344CB8AC3E}">
        <p14:creationId xmlns:p14="http://schemas.microsoft.com/office/powerpoint/2010/main" val="2551819368"/>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7620001" y="1327356"/>
            <a:ext cx="10058400" cy="6845094"/>
          </a:xfrm>
        </p:spPr>
        <p:txBody>
          <a:bodyPr/>
          <a:lstStyle/>
          <a:p>
            <a:endParaRPr lang="en-US"/>
          </a:p>
        </p:txBody>
      </p:sp>
      <p:sp>
        <p:nvSpPr>
          <p:cNvPr id="4" name="Picture Placeholder 6"/>
          <p:cNvSpPr>
            <a:spLocks noGrp="1"/>
          </p:cNvSpPr>
          <p:nvPr>
            <p:ph type="pic" sz="quarter" idx="12"/>
          </p:nvPr>
        </p:nvSpPr>
        <p:spPr>
          <a:xfrm>
            <a:off x="7620000" y="8382001"/>
            <a:ext cx="10058400" cy="4038600"/>
          </a:xfrm>
        </p:spPr>
        <p:txBody>
          <a:bodyPr/>
          <a:lstStyle/>
          <a:p>
            <a:endParaRPr lang="en-US"/>
          </a:p>
        </p:txBody>
      </p:sp>
      <p:sp>
        <p:nvSpPr>
          <p:cNvPr id="5" name="Picture Placeholder 6"/>
          <p:cNvSpPr>
            <a:spLocks noGrp="1"/>
          </p:cNvSpPr>
          <p:nvPr>
            <p:ph type="pic" sz="quarter" idx="13"/>
          </p:nvPr>
        </p:nvSpPr>
        <p:spPr>
          <a:xfrm>
            <a:off x="17926049" y="8382001"/>
            <a:ext cx="5170129" cy="4038600"/>
          </a:xfrm>
        </p:spPr>
        <p:txBody>
          <a:bodyPr/>
          <a:lstStyle/>
          <a:p>
            <a:endParaRPr lang="en-US"/>
          </a:p>
        </p:txBody>
      </p:sp>
    </p:spTree>
    <p:extLst>
      <p:ext uri="{BB962C8B-B14F-4D97-AF65-F5344CB8AC3E}">
        <p14:creationId xmlns:p14="http://schemas.microsoft.com/office/powerpoint/2010/main" val="805644260"/>
      </p:ext>
    </p:extLst>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5905500" y="5404057"/>
            <a:ext cx="10370779" cy="6845094"/>
          </a:xfrm>
        </p:spPr>
        <p:txBody>
          <a:bodyPr/>
          <a:lstStyle/>
          <a:p>
            <a:endParaRPr lang="en-US"/>
          </a:p>
        </p:txBody>
      </p:sp>
      <p:sp>
        <p:nvSpPr>
          <p:cNvPr id="4" name="Picture Placeholder 6"/>
          <p:cNvSpPr>
            <a:spLocks noGrp="1"/>
          </p:cNvSpPr>
          <p:nvPr>
            <p:ph type="pic" sz="quarter" idx="12"/>
          </p:nvPr>
        </p:nvSpPr>
        <p:spPr>
          <a:xfrm>
            <a:off x="800100" y="1155906"/>
            <a:ext cx="10058400" cy="4038600"/>
          </a:xfrm>
        </p:spPr>
        <p:txBody>
          <a:bodyPr/>
          <a:lstStyle/>
          <a:p>
            <a:endParaRPr lang="en-US"/>
          </a:p>
        </p:txBody>
      </p:sp>
      <p:sp>
        <p:nvSpPr>
          <p:cNvPr id="5" name="Picture Placeholder 6"/>
          <p:cNvSpPr>
            <a:spLocks noGrp="1"/>
          </p:cNvSpPr>
          <p:nvPr>
            <p:ph type="pic" sz="quarter" idx="13"/>
          </p:nvPr>
        </p:nvSpPr>
        <p:spPr>
          <a:xfrm>
            <a:off x="11106150" y="1155906"/>
            <a:ext cx="5170129" cy="4038600"/>
          </a:xfrm>
        </p:spPr>
        <p:txBody>
          <a:bodyPr/>
          <a:lstStyle/>
          <a:p>
            <a:endParaRPr lang="en-US"/>
          </a:p>
        </p:txBody>
      </p:sp>
    </p:spTree>
    <p:extLst>
      <p:ext uri="{BB962C8B-B14F-4D97-AF65-F5344CB8AC3E}">
        <p14:creationId xmlns:p14="http://schemas.microsoft.com/office/powerpoint/2010/main" val="2128917253"/>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10592415" y="3790950"/>
            <a:ext cx="8228986" cy="4400550"/>
          </a:xfrm>
        </p:spPr>
        <p:txBody>
          <a:bodyPr/>
          <a:lstStyle/>
          <a:p>
            <a:endParaRPr lang="en-US"/>
          </a:p>
        </p:txBody>
      </p:sp>
    </p:spTree>
    <p:extLst>
      <p:ext uri="{BB962C8B-B14F-4D97-AF65-F5344CB8AC3E}">
        <p14:creationId xmlns:p14="http://schemas.microsoft.com/office/powerpoint/2010/main" val="2654019623"/>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1679131" y="2021623"/>
            <a:ext cx="10884515" cy="7528778"/>
          </a:xfrm>
        </p:spPr>
        <p:txBody>
          <a:bodyPr/>
          <a:lstStyle/>
          <a:p>
            <a:endParaRPr lang="en-US"/>
          </a:p>
        </p:txBody>
      </p:sp>
      <p:sp>
        <p:nvSpPr>
          <p:cNvPr id="4" name="Picture Placeholder 6"/>
          <p:cNvSpPr>
            <a:spLocks noGrp="1"/>
          </p:cNvSpPr>
          <p:nvPr>
            <p:ph type="pic" sz="quarter" idx="12"/>
          </p:nvPr>
        </p:nvSpPr>
        <p:spPr>
          <a:xfrm>
            <a:off x="13021734" y="2021623"/>
            <a:ext cx="4690534" cy="3549445"/>
          </a:xfrm>
        </p:spPr>
        <p:txBody>
          <a:bodyPr/>
          <a:lstStyle/>
          <a:p>
            <a:endParaRPr lang="en-US"/>
          </a:p>
        </p:txBody>
      </p:sp>
      <p:sp>
        <p:nvSpPr>
          <p:cNvPr id="5" name="Picture Placeholder 6"/>
          <p:cNvSpPr>
            <a:spLocks noGrp="1"/>
          </p:cNvSpPr>
          <p:nvPr>
            <p:ph type="pic" sz="quarter" idx="13"/>
          </p:nvPr>
        </p:nvSpPr>
        <p:spPr>
          <a:xfrm>
            <a:off x="13021734" y="6000956"/>
            <a:ext cx="4690534" cy="3549445"/>
          </a:xfrm>
        </p:spPr>
        <p:txBody>
          <a:bodyPr/>
          <a:lstStyle/>
          <a:p>
            <a:endParaRPr lang="en-US"/>
          </a:p>
        </p:txBody>
      </p:sp>
      <p:sp>
        <p:nvSpPr>
          <p:cNvPr id="6" name="Picture Placeholder 6"/>
          <p:cNvSpPr>
            <a:spLocks noGrp="1"/>
          </p:cNvSpPr>
          <p:nvPr>
            <p:ph type="pic" sz="quarter" idx="14"/>
          </p:nvPr>
        </p:nvSpPr>
        <p:spPr>
          <a:xfrm>
            <a:off x="18170356" y="2021622"/>
            <a:ext cx="4690534" cy="3549445"/>
          </a:xfrm>
        </p:spPr>
        <p:txBody>
          <a:bodyPr/>
          <a:lstStyle/>
          <a:p>
            <a:endParaRPr lang="en-US"/>
          </a:p>
        </p:txBody>
      </p:sp>
    </p:spTree>
    <p:extLst>
      <p:ext uri="{BB962C8B-B14F-4D97-AF65-F5344CB8AC3E}">
        <p14:creationId xmlns:p14="http://schemas.microsoft.com/office/powerpoint/2010/main" val="931761475"/>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834854" y="6000956"/>
            <a:ext cx="16026036" cy="6783711"/>
          </a:xfrm>
        </p:spPr>
        <p:txBody>
          <a:bodyPr/>
          <a:lstStyle/>
          <a:p>
            <a:endParaRPr lang="en-US"/>
          </a:p>
        </p:txBody>
      </p:sp>
      <p:sp>
        <p:nvSpPr>
          <p:cNvPr id="3" name="Picture Placeholder 6"/>
          <p:cNvSpPr>
            <a:spLocks noGrp="1"/>
          </p:cNvSpPr>
          <p:nvPr>
            <p:ph type="pic" sz="quarter" idx="11"/>
          </p:nvPr>
        </p:nvSpPr>
        <p:spPr>
          <a:xfrm>
            <a:off x="1679132" y="2021623"/>
            <a:ext cx="4704736" cy="7528778"/>
          </a:xfrm>
        </p:spPr>
        <p:txBody>
          <a:bodyPr/>
          <a:lstStyle/>
          <a:p>
            <a:endParaRPr lang="en-US"/>
          </a:p>
        </p:txBody>
      </p:sp>
      <p:sp>
        <p:nvSpPr>
          <p:cNvPr id="4" name="Picture Placeholder 6"/>
          <p:cNvSpPr>
            <a:spLocks noGrp="1"/>
          </p:cNvSpPr>
          <p:nvPr>
            <p:ph type="pic" sz="quarter" idx="12"/>
          </p:nvPr>
        </p:nvSpPr>
        <p:spPr>
          <a:xfrm>
            <a:off x="6834854" y="2021621"/>
            <a:ext cx="4690534" cy="3549445"/>
          </a:xfrm>
        </p:spPr>
        <p:txBody>
          <a:bodyPr/>
          <a:lstStyle/>
          <a:p>
            <a:endParaRPr lang="en-US"/>
          </a:p>
        </p:txBody>
      </p:sp>
    </p:spTree>
    <p:extLst>
      <p:ext uri="{BB962C8B-B14F-4D97-AF65-F5344CB8AC3E}">
        <p14:creationId xmlns:p14="http://schemas.microsoft.com/office/powerpoint/2010/main" val="2929127187"/>
      </p:ext>
    </p:extLst>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12958672" y="1923392"/>
            <a:ext cx="9839156" cy="6523421"/>
          </a:xfrm>
        </p:spPr>
        <p:txBody>
          <a:bodyPr/>
          <a:lstStyle/>
          <a:p>
            <a:endParaRPr lang="en-US"/>
          </a:p>
        </p:txBody>
      </p:sp>
      <p:sp>
        <p:nvSpPr>
          <p:cNvPr id="4" name="Picture Placeholder 6"/>
          <p:cNvSpPr>
            <a:spLocks noGrp="1"/>
          </p:cNvSpPr>
          <p:nvPr>
            <p:ph type="pic" sz="quarter" idx="12"/>
          </p:nvPr>
        </p:nvSpPr>
        <p:spPr>
          <a:xfrm>
            <a:off x="12958672" y="9045905"/>
            <a:ext cx="4690534" cy="3549445"/>
          </a:xfrm>
        </p:spPr>
        <p:txBody>
          <a:bodyPr/>
          <a:lstStyle/>
          <a:p>
            <a:endParaRPr lang="en-US"/>
          </a:p>
        </p:txBody>
      </p:sp>
      <p:sp>
        <p:nvSpPr>
          <p:cNvPr id="5" name="Picture Placeholder 6"/>
          <p:cNvSpPr>
            <a:spLocks noGrp="1"/>
          </p:cNvSpPr>
          <p:nvPr>
            <p:ph type="pic" sz="quarter" idx="13"/>
          </p:nvPr>
        </p:nvSpPr>
        <p:spPr>
          <a:xfrm>
            <a:off x="7810050" y="9045903"/>
            <a:ext cx="4690534" cy="3549445"/>
          </a:xfrm>
        </p:spPr>
        <p:txBody>
          <a:bodyPr/>
          <a:lstStyle/>
          <a:p>
            <a:endParaRPr lang="en-US"/>
          </a:p>
        </p:txBody>
      </p:sp>
      <p:sp>
        <p:nvSpPr>
          <p:cNvPr id="6" name="Picture Placeholder 6"/>
          <p:cNvSpPr>
            <a:spLocks noGrp="1"/>
          </p:cNvSpPr>
          <p:nvPr>
            <p:ph type="pic" sz="quarter" idx="14"/>
          </p:nvPr>
        </p:nvSpPr>
        <p:spPr>
          <a:xfrm>
            <a:off x="18107294" y="9045904"/>
            <a:ext cx="4690534" cy="3549445"/>
          </a:xfrm>
        </p:spPr>
        <p:txBody>
          <a:bodyPr/>
          <a:lstStyle/>
          <a:p>
            <a:endParaRPr lang="en-US"/>
          </a:p>
        </p:txBody>
      </p:sp>
      <p:sp>
        <p:nvSpPr>
          <p:cNvPr id="7" name="Picture Placeholder 6"/>
          <p:cNvSpPr>
            <a:spLocks noGrp="1"/>
          </p:cNvSpPr>
          <p:nvPr>
            <p:ph type="pic" sz="quarter" idx="15"/>
          </p:nvPr>
        </p:nvSpPr>
        <p:spPr>
          <a:xfrm>
            <a:off x="2223802" y="1923392"/>
            <a:ext cx="4690534" cy="3549445"/>
          </a:xfrm>
        </p:spPr>
        <p:txBody>
          <a:bodyPr/>
          <a:lstStyle/>
          <a:p>
            <a:endParaRPr lang="en-US"/>
          </a:p>
        </p:txBody>
      </p:sp>
      <p:sp>
        <p:nvSpPr>
          <p:cNvPr id="8" name="Picture Placeholder 6"/>
          <p:cNvSpPr>
            <a:spLocks noGrp="1"/>
          </p:cNvSpPr>
          <p:nvPr>
            <p:ph type="pic" sz="quarter" idx="16"/>
          </p:nvPr>
        </p:nvSpPr>
        <p:spPr>
          <a:xfrm>
            <a:off x="2223802" y="5827985"/>
            <a:ext cx="4690534" cy="3549445"/>
          </a:xfrm>
        </p:spPr>
        <p:txBody>
          <a:bodyPr/>
          <a:lstStyle/>
          <a:p>
            <a:endParaRPr lang="en-US"/>
          </a:p>
        </p:txBody>
      </p:sp>
    </p:spTree>
    <p:extLst>
      <p:ext uri="{BB962C8B-B14F-4D97-AF65-F5344CB8AC3E}">
        <p14:creationId xmlns:p14="http://schemas.microsoft.com/office/powerpoint/2010/main" val="3260330407"/>
      </p:ext>
    </p:extLst>
  </p:cSld>
  <p:clrMapOvr>
    <a:masterClrMapping/>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7524750" y="2019300"/>
            <a:ext cx="15571429" cy="9163050"/>
          </a:xfrm>
        </p:spPr>
        <p:txBody>
          <a:bodyPr/>
          <a:lstStyle/>
          <a:p>
            <a:endParaRPr lang="en-US"/>
          </a:p>
        </p:txBody>
      </p:sp>
    </p:spTree>
    <p:extLst>
      <p:ext uri="{BB962C8B-B14F-4D97-AF65-F5344CB8AC3E}">
        <p14:creationId xmlns:p14="http://schemas.microsoft.com/office/powerpoint/2010/main" val="3676550141"/>
      </p:ext>
    </p:extLst>
  </p:cSld>
  <p:clrMapOvr>
    <a:masterClrMapping/>
  </p:clrMapOvr>
  <p:transition spd="slow">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7068799" cy="13716000"/>
          </a:xfrm>
        </p:spPr>
        <p:txBody>
          <a:bodyPr/>
          <a:lstStyle/>
          <a:p>
            <a:endParaRPr lang="en-US"/>
          </a:p>
        </p:txBody>
      </p:sp>
    </p:spTree>
    <p:extLst>
      <p:ext uri="{BB962C8B-B14F-4D97-AF65-F5344CB8AC3E}">
        <p14:creationId xmlns:p14="http://schemas.microsoft.com/office/powerpoint/2010/main" val="100650298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Normal P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7020416"/>
            <a:ext cx="24384000" cy="5299793"/>
          </a:xfrm>
        </p:spPr>
        <p:txBody>
          <a:bodyPr/>
          <a:lstStyle/>
          <a:p>
            <a:endParaRPr lang="id-ID"/>
          </a:p>
        </p:txBody>
      </p:sp>
    </p:spTree>
    <p:extLst>
      <p:ext uri="{BB962C8B-B14F-4D97-AF65-F5344CB8AC3E}">
        <p14:creationId xmlns:p14="http://schemas.microsoft.com/office/powerpoint/2010/main" val="3620925988"/>
      </p:ext>
    </p:extLst>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6"/>
          <p:cNvSpPr>
            <a:spLocks noGrp="1"/>
          </p:cNvSpPr>
          <p:nvPr>
            <p:ph type="pic" sz="quarter" idx="11"/>
          </p:nvPr>
        </p:nvSpPr>
        <p:spPr>
          <a:xfrm>
            <a:off x="1327150" y="1327355"/>
            <a:ext cx="21769030" cy="11061290"/>
          </a:xfrm>
        </p:spPr>
        <p:txBody>
          <a:bodyPr/>
          <a:lstStyle/>
          <a:p>
            <a:endParaRPr lang="en-US"/>
          </a:p>
        </p:txBody>
      </p:sp>
    </p:spTree>
    <p:extLst>
      <p:ext uri="{BB962C8B-B14F-4D97-AF65-F5344CB8AC3E}">
        <p14:creationId xmlns:p14="http://schemas.microsoft.com/office/powerpoint/2010/main" val="2864896337"/>
      </p:ext>
    </p:extLst>
  </p:cSld>
  <p:clrMapOvr>
    <a:masterClrMapping/>
  </p:clrMapOvr>
  <p:transition spd="slow">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810750" cy="13716000"/>
          </a:xfrm>
        </p:spPr>
        <p:txBody>
          <a:bodyPr/>
          <a:lstStyle/>
          <a:p>
            <a:endParaRPr lang="en-US"/>
          </a:p>
        </p:txBody>
      </p:sp>
      <p:sp>
        <p:nvSpPr>
          <p:cNvPr id="8" name="Picture Placeholder 6"/>
          <p:cNvSpPr>
            <a:spLocks noGrp="1"/>
          </p:cNvSpPr>
          <p:nvPr>
            <p:ph type="pic" sz="quarter" idx="11"/>
          </p:nvPr>
        </p:nvSpPr>
        <p:spPr>
          <a:xfrm>
            <a:off x="10736826" y="1600199"/>
            <a:ext cx="12152671" cy="7278329"/>
          </a:xfrm>
        </p:spPr>
        <p:txBody>
          <a:bodyPr/>
          <a:lstStyle/>
          <a:p>
            <a:endParaRPr lang="en-US"/>
          </a:p>
        </p:txBody>
      </p:sp>
    </p:spTree>
    <p:extLst>
      <p:ext uri="{BB962C8B-B14F-4D97-AF65-F5344CB8AC3E}">
        <p14:creationId xmlns:p14="http://schemas.microsoft.com/office/powerpoint/2010/main" val="1305135943"/>
      </p:ext>
    </p:extLst>
  </p:cSld>
  <p:clrMapOvr>
    <a:masterClrMapping/>
  </p:clrMapOvr>
  <p:transition spd="slow">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810750" cy="13716000"/>
          </a:xfrm>
        </p:spPr>
        <p:txBody>
          <a:bodyPr/>
          <a:lstStyle/>
          <a:p>
            <a:endParaRPr lang="en-US"/>
          </a:p>
        </p:txBody>
      </p:sp>
      <p:sp>
        <p:nvSpPr>
          <p:cNvPr id="8" name="Picture Placeholder 6"/>
          <p:cNvSpPr>
            <a:spLocks noGrp="1"/>
          </p:cNvSpPr>
          <p:nvPr>
            <p:ph type="pic" sz="quarter" idx="11"/>
          </p:nvPr>
        </p:nvSpPr>
        <p:spPr>
          <a:xfrm>
            <a:off x="11460727" y="8305800"/>
            <a:ext cx="10218174" cy="3925528"/>
          </a:xfrm>
          <a:ln w="63500">
            <a:solidFill>
              <a:schemeClr val="bg1"/>
            </a:solidFill>
          </a:ln>
        </p:spPr>
        <p:txBody>
          <a:bodyPr/>
          <a:lstStyle/>
          <a:p>
            <a:endParaRPr lang="en-US"/>
          </a:p>
        </p:txBody>
      </p:sp>
    </p:spTree>
    <p:extLst>
      <p:ext uri="{BB962C8B-B14F-4D97-AF65-F5344CB8AC3E}">
        <p14:creationId xmlns:p14="http://schemas.microsoft.com/office/powerpoint/2010/main" val="1490571136"/>
      </p:ext>
    </p:extLst>
  </p:cSld>
  <p:clrMapOvr>
    <a:masterClrMapping/>
  </p:clrMapOvr>
  <p:transition spd="slow">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8" name="Picture Placeholder 6"/>
          <p:cNvSpPr>
            <a:spLocks noGrp="1"/>
          </p:cNvSpPr>
          <p:nvPr>
            <p:ph type="pic" sz="quarter" idx="11"/>
          </p:nvPr>
        </p:nvSpPr>
        <p:spPr>
          <a:xfrm>
            <a:off x="8153400" y="1600199"/>
            <a:ext cx="15621000" cy="7278329"/>
          </a:xfrm>
        </p:spPr>
        <p:txBody>
          <a:bodyPr/>
          <a:lstStyle/>
          <a:p>
            <a:endParaRPr lang="en-US"/>
          </a:p>
        </p:txBody>
      </p:sp>
    </p:spTree>
    <p:extLst>
      <p:ext uri="{BB962C8B-B14F-4D97-AF65-F5344CB8AC3E}">
        <p14:creationId xmlns:p14="http://schemas.microsoft.com/office/powerpoint/2010/main" val="2943491235"/>
      </p:ext>
    </p:extLst>
  </p:cSld>
  <p:clrMapOvr>
    <a:masterClrMapping/>
  </p:clrMapOvr>
  <p:transition spd="slow">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6"/>
          <p:cNvSpPr>
            <a:spLocks noGrp="1"/>
          </p:cNvSpPr>
          <p:nvPr>
            <p:ph type="pic" sz="quarter" idx="11"/>
          </p:nvPr>
        </p:nvSpPr>
        <p:spPr>
          <a:xfrm>
            <a:off x="12034684" y="1600199"/>
            <a:ext cx="11267768" cy="7278329"/>
          </a:xfrm>
        </p:spPr>
        <p:txBody>
          <a:bodyPr/>
          <a:lstStyle/>
          <a:p>
            <a:endParaRPr lang="en-US"/>
          </a:p>
        </p:txBody>
      </p:sp>
      <p:sp>
        <p:nvSpPr>
          <p:cNvPr id="4" name="Picture Placeholder 6"/>
          <p:cNvSpPr>
            <a:spLocks noGrp="1"/>
          </p:cNvSpPr>
          <p:nvPr>
            <p:ph type="pic" sz="quarter" idx="12"/>
          </p:nvPr>
        </p:nvSpPr>
        <p:spPr>
          <a:xfrm>
            <a:off x="1268361" y="1600198"/>
            <a:ext cx="10294374" cy="7278329"/>
          </a:xfrm>
        </p:spPr>
        <p:txBody>
          <a:bodyPr/>
          <a:lstStyle/>
          <a:p>
            <a:endParaRPr lang="en-US"/>
          </a:p>
        </p:txBody>
      </p:sp>
    </p:spTree>
    <p:extLst>
      <p:ext uri="{BB962C8B-B14F-4D97-AF65-F5344CB8AC3E}">
        <p14:creationId xmlns:p14="http://schemas.microsoft.com/office/powerpoint/2010/main" val="4161520810"/>
      </p:ext>
    </p:extLst>
  </p:cSld>
  <p:clrMapOvr>
    <a:masterClrMapping/>
  </p:clrMapOvr>
  <p:transition spd="slow">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8" name="Picture Placeholder 6"/>
          <p:cNvSpPr>
            <a:spLocks noGrp="1"/>
          </p:cNvSpPr>
          <p:nvPr>
            <p:ph type="pic" sz="quarter" idx="11"/>
          </p:nvPr>
        </p:nvSpPr>
        <p:spPr>
          <a:xfrm>
            <a:off x="12015634" y="4095749"/>
            <a:ext cx="11267768" cy="6153151"/>
          </a:xfrm>
        </p:spPr>
        <p:txBody>
          <a:bodyPr/>
          <a:lstStyle/>
          <a:p>
            <a:endParaRPr lang="en-US"/>
          </a:p>
        </p:txBody>
      </p:sp>
      <p:sp>
        <p:nvSpPr>
          <p:cNvPr id="4" name="Picture Placeholder 6"/>
          <p:cNvSpPr>
            <a:spLocks noGrp="1"/>
          </p:cNvSpPr>
          <p:nvPr>
            <p:ph type="pic" sz="quarter" idx="12"/>
          </p:nvPr>
        </p:nvSpPr>
        <p:spPr>
          <a:xfrm>
            <a:off x="1249311" y="4095748"/>
            <a:ext cx="10294374" cy="6153151"/>
          </a:xfrm>
        </p:spPr>
        <p:txBody>
          <a:bodyPr/>
          <a:lstStyle/>
          <a:p>
            <a:endParaRPr lang="en-US"/>
          </a:p>
        </p:txBody>
      </p:sp>
    </p:spTree>
    <p:extLst>
      <p:ext uri="{BB962C8B-B14F-4D97-AF65-F5344CB8AC3E}">
        <p14:creationId xmlns:p14="http://schemas.microsoft.com/office/powerpoint/2010/main" val="3499255982"/>
      </p:ext>
    </p:extLst>
  </p:cSld>
  <p:clrMapOvr>
    <a:masterClrMapping/>
  </p:clrMapOvr>
  <p:transition spd="slow">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4" name="Picture Placeholder 6"/>
          <p:cNvSpPr>
            <a:spLocks noGrp="1"/>
          </p:cNvSpPr>
          <p:nvPr>
            <p:ph type="pic" sz="quarter" idx="12"/>
          </p:nvPr>
        </p:nvSpPr>
        <p:spPr>
          <a:xfrm>
            <a:off x="2090056" y="1690977"/>
            <a:ext cx="8949775" cy="4317937"/>
          </a:xfrm>
        </p:spPr>
        <p:txBody>
          <a:bodyPr/>
          <a:lstStyle/>
          <a:p>
            <a:endParaRPr lang="en-US"/>
          </a:p>
        </p:txBody>
      </p:sp>
      <p:sp>
        <p:nvSpPr>
          <p:cNvPr id="6" name="Picture Placeholder 6"/>
          <p:cNvSpPr>
            <a:spLocks noGrp="1"/>
          </p:cNvSpPr>
          <p:nvPr>
            <p:ph type="pic" sz="quarter" idx="13"/>
          </p:nvPr>
        </p:nvSpPr>
        <p:spPr>
          <a:xfrm>
            <a:off x="13065966" y="8188193"/>
            <a:ext cx="8949775" cy="4317937"/>
          </a:xfrm>
        </p:spPr>
        <p:txBody>
          <a:bodyPr/>
          <a:lstStyle/>
          <a:p>
            <a:endParaRPr lang="en-US"/>
          </a:p>
        </p:txBody>
      </p:sp>
    </p:spTree>
    <p:extLst>
      <p:ext uri="{BB962C8B-B14F-4D97-AF65-F5344CB8AC3E}">
        <p14:creationId xmlns:p14="http://schemas.microsoft.com/office/powerpoint/2010/main" val="1474360251"/>
      </p:ext>
    </p:extLst>
  </p:cSld>
  <p:clrMapOvr>
    <a:masterClrMapping/>
  </p:clrMapOvr>
  <p:transition spd="slow">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Picture Placeholder 6"/>
          <p:cNvSpPr>
            <a:spLocks noGrp="1"/>
          </p:cNvSpPr>
          <p:nvPr>
            <p:ph type="pic" sz="quarter" idx="11"/>
          </p:nvPr>
        </p:nvSpPr>
        <p:spPr>
          <a:xfrm>
            <a:off x="12890090" y="1600199"/>
            <a:ext cx="10412361" cy="6157453"/>
          </a:xfrm>
        </p:spPr>
        <p:txBody>
          <a:bodyPr/>
          <a:lstStyle/>
          <a:p>
            <a:endParaRPr lang="en-US"/>
          </a:p>
        </p:txBody>
      </p:sp>
    </p:spTree>
    <p:extLst>
      <p:ext uri="{BB962C8B-B14F-4D97-AF65-F5344CB8AC3E}">
        <p14:creationId xmlns:p14="http://schemas.microsoft.com/office/powerpoint/2010/main" val="2313621051"/>
      </p:ext>
    </p:extLst>
  </p:cSld>
  <p:clrMapOvr>
    <a:masterClrMapping/>
  </p:clrMapOvr>
  <p:transition spd="slow">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3362039" cy="7669213"/>
          </a:xfrm>
        </p:spPr>
        <p:txBody>
          <a:bodyPr/>
          <a:lstStyle/>
          <a:p>
            <a:endParaRPr lang="en-US"/>
          </a:p>
        </p:txBody>
      </p:sp>
      <p:sp>
        <p:nvSpPr>
          <p:cNvPr id="8" name="Picture Placeholder 6"/>
          <p:cNvSpPr>
            <a:spLocks noGrp="1"/>
          </p:cNvSpPr>
          <p:nvPr>
            <p:ph type="pic" sz="quarter" idx="11"/>
          </p:nvPr>
        </p:nvSpPr>
        <p:spPr>
          <a:xfrm>
            <a:off x="13362039" y="-1"/>
            <a:ext cx="11021962" cy="8465575"/>
          </a:xfrm>
        </p:spPr>
        <p:txBody>
          <a:bodyPr/>
          <a:lstStyle/>
          <a:p>
            <a:endParaRPr lang="en-US"/>
          </a:p>
        </p:txBody>
      </p:sp>
      <p:sp>
        <p:nvSpPr>
          <p:cNvPr id="9" name="Picture Placeholder 6"/>
          <p:cNvSpPr>
            <a:spLocks noGrp="1"/>
          </p:cNvSpPr>
          <p:nvPr>
            <p:ph type="pic" sz="quarter" idx="12"/>
          </p:nvPr>
        </p:nvSpPr>
        <p:spPr>
          <a:xfrm>
            <a:off x="0" y="7669213"/>
            <a:ext cx="16105239" cy="6046787"/>
          </a:xfrm>
        </p:spPr>
        <p:txBody>
          <a:bodyPr/>
          <a:lstStyle/>
          <a:p>
            <a:endParaRPr lang="en-US"/>
          </a:p>
        </p:txBody>
      </p:sp>
      <p:sp>
        <p:nvSpPr>
          <p:cNvPr id="10" name="Picture Placeholder 6"/>
          <p:cNvSpPr>
            <a:spLocks noGrp="1"/>
          </p:cNvSpPr>
          <p:nvPr>
            <p:ph type="pic" sz="quarter" idx="13"/>
          </p:nvPr>
        </p:nvSpPr>
        <p:spPr>
          <a:xfrm>
            <a:off x="16105239" y="8465574"/>
            <a:ext cx="8278761" cy="5250426"/>
          </a:xfrm>
        </p:spPr>
        <p:txBody>
          <a:bodyPr/>
          <a:lstStyle/>
          <a:p>
            <a:endParaRPr lang="en-US"/>
          </a:p>
        </p:txBody>
      </p:sp>
    </p:spTree>
    <p:extLst>
      <p:ext uri="{BB962C8B-B14F-4D97-AF65-F5344CB8AC3E}">
        <p14:creationId xmlns:p14="http://schemas.microsoft.com/office/powerpoint/2010/main" val="3574093757"/>
      </p:ext>
    </p:extLst>
  </p:cSld>
  <p:clrMapOvr>
    <a:masterClrMapping/>
  </p:clrMapOvr>
  <p:transition spd="slow">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3362039" cy="7669213"/>
          </a:xfrm>
        </p:spPr>
        <p:txBody>
          <a:bodyPr/>
          <a:lstStyle/>
          <a:p>
            <a:endParaRPr lang="en-US"/>
          </a:p>
        </p:txBody>
      </p:sp>
      <p:sp>
        <p:nvSpPr>
          <p:cNvPr id="8" name="Picture Placeholder 6"/>
          <p:cNvSpPr>
            <a:spLocks noGrp="1"/>
          </p:cNvSpPr>
          <p:nvPr>
            <p:ph type="pic" sz="quarter" idx="11"/>
          </p:nvPr>
        </p:nvSpPr>
        <p:spPr>
          <a:xfrm>
            <a:off x="13362039" y="0"/>
            <a:ext cx="11021962" cy="7669214"/>
          </a:xfrm>
        </p:spPr>
        <p:txBody>
          <a:bodyPr/>
          <a:lstStyle/>
          <a:p>
            <a:endParaRPr lang="en-US"/>
          </a:p>
        </p:txBody>
      </p:sp>
      <p:sp>
        <p:nvSpPr>
          <p:cNvPr id="9" name="Picture Placeholder 6"/>
          <p:cNvSpPr>
            <a:spLocks noGrp="1"/>
          </p:cNvSpPr>
          <p:nvPr>
            <p:ph type="pic" sz="quarter" idx="12"/>
          </p:nvPr>
        </p:nvSpPr>
        <p:spPr>
          <a:xfrm>
            <a:off x="0" y="7669213"/>
            <a:ext cx="16193729" cy="6046787"/>
          </a:xfrm>
        </p:spPr>
        <p:txBody>
          <a:bodyPr/>
          <a:lstStyle/>
          <a:p>
            <a:endParaRPr lang="en-US"/>
          </a:p>
        </p:txBody>
      </p:sp>
      <p:sp>
        <p:nvSpPr>
          <p:cNvPr id="10" name="Picture Placeholder 6"/>
          <p:cNvSpPr>
            <a:spLocks noGrp="1"/>
          </p:cNvSpPr>
          <p:nvPr>
            <p:ph type="pic" sz="quarter" idx="13"/>
          </p:nvPr>
        </p:nvSpPr>
        <p:spPr>
          <a:xfrm>
            <a:off x="16193729" y="7669212"/>
            <a:ext cx="8190271" cy="6046788"/>
          </a:xfrm>
        </p:spPr>
        <p:txBody>
          <a:bodyPr/>
          <a:lstStyle/>
          <a:p>
            <a:endParaRPr lang="en-US"/>
          </a:p>
        </p:txBody>
      </p:sp>
    </p:spTree>
    <p:extLst>
      <p:ext uri="{BB962C8B-B14F-4D97-AF65-F5344CB8AC3E}">
        <p14:creationId xmlns:p14="http://schemas.microsoft.com/office/powerpoint/2010/main" val="127991489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Normal P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71948"/>
            <a:ext cx="24384000" cy="8641172"/>
          </a:xfrm>
        </p:spPr>
        <p:txBody>
          <a:bodyPr/>
          <a:lstStyle/>
          <a:p>
            <a:endParaRPr lang="id-ID"/>
          </a:p>
        </p:txBody>
      </p:sp>
    </p:spTree>
    <p:extLst>
      <p:ext uri="{BB962C8B-B14F-4D97-AF65-F5344CB8AC3E}">
        <p14:creationId xmlns:p14="http://schemas.microsoft.com/office/powerpoint/2010/main" val="1288899142"/>
      </p:ext>
    </p:extLst>
  </p:cSld>
  <p:clrMapOvr>
    <a:masterClrMapping/>
  </p:clrMapOvr>
  <p:transition spd="slow">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297858" y="6223818"/>
            <a:ext cx="10500442" cy="6401569"/>
          </a:xfrm>
        </p:spPr>
        <p:txBody>
          <a:bodyPr/>
          <a:lstStyle/>
          <a:p>
            <a:endParaRPr lang="en-US"/>
          </a:p>
        </p:txBody>
      </p:sp>
      <p:sp>
        <p:nvSpPr>
          <p:cNvPr id="8" name="Picture Placeholder 6"/>
          <p:cNvSpPr>
            <a:spLocks noGrp="1"/>
          </p:cNvSpPr>
          <p:nvPr>
            <p:ph type="pic" sz="quarter" idx="11"/>
          </p:nvPr>
        </p:nvSpPr>
        <p:spPr>
          <a:xfrm>
            <a:off x="12182168" y="0"/>
            <a:ext cx="24396192" cy="13716000"/>
          </a:xfrm>
        </p:spPr>
        <p:txBody>
          <a:bodyPr/>
          <a:lstStyle/>
          <a:p>
            <a:endParaRPr lang="en-US"/>
          </a:p>
        </p:txBody>
      </p:sp>
    </p:spTree>
    <p:extLst>
      <p:ext uri="{BB962C8B-B14F-4D97-AF65-F5344CB8AC3E}">
        <p14:creationId xmlns:p14="http://schemas.microsoft.com/office/powerpoint/2010/main" val="3970774641"/>
      </p:ext>
    </p:extLst>
  </p:cSld>
  <p:clrMapOvr>
    <a:masterClrMapping/>
  </p:clrMapOvr>
  <p:transition spd="slow">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5" name="Picture Placeholder 6"/>
          <p:cNvSpPr>
            <a:spLocks noGrp="1"/>
          </p:cNvSpPr>
          <p:nvPr>
            <p:ph type="pic" sz="quarter" idx="12"/>
          </p:nvPr>
        </p:nvSpPr>
        <p:spPr>
          <a:xfrm>
            <a:off x="-12214024" y="0"/>
            <a:ext cx="24396192" cy="13716000"/>
          </a:xfrm>
        </p:spPr>
        <p:txBody>
          <a:bodyPr/>
          <a:lstStyle/>
          <a:p>
            <a:endParaRPr lang="en-US"/>
          </a:p>
        </p:txBody>
      </p:sp>
      <p:sp>
        <p:nvSpPr>
          <p:cNvPr id="6" name="Picture Placeholder 6"/>
          <p:cNvSpPr>
            <a:spLocks noGrp="1"/>
          </p:cNvSpPr>
          <p:nvPr>
            <p:ph type="pic" sz="quarter" idx="13"/>
          </p:nvPr>
        </p:nvSpPr>
        <p:spPr>
          <a:xfrm>
            <a:off x="12747523" y="6223818"/>
            <a:ext cx="10500442" cy="6401569"/>
          </a:xfrm>
        </p:spPr>
        <p:txBody>
          <a:bodyPr/>
          <a:lstStyle/>
          <a:p>
            <a:endParaRPr lang="en-US"/>
          </a:p>
        </p:txBody>
      </p:sp>
    </p:spTree>
    <p:extLst>
      <p:ext uri="{BB962C8B-B14F-4D97-AF65-F5344CB8AC3E}">
        <p14:creationId xmlns:p14="http://schemas.microsoft.com/office/powerpoint/2010/main" val="417669318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Normal P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80932"/>
            <a:ext cx="8822267" cy="5032187"/>
          </a:xfrm>
        </p:spPr>
        <p:txBody>
          <a:bodyPr/>
          <a:lstStyle/>
          <a:p>
            <a:endParaRPr lang="id-ID"/>
          </a:p>
        </p:txBody>
      </p:sp>
      <p:sp>
        <p:nvSpPr>
          <p:cNvPr id="3" name="Picture Placeholder 6"/>
          <p:cNvSpPr>
            <a:spLocks noGrp="1"/>
          </p:cNvSpPr>
          <p:nvPr>
            <p:ph type="pic" sz="quarter" idx="11"/>
          </p:nvPr>
        </p:nvSpPr>
        <p:spPr>
          <a:xfrm>
            <a:off x="8822267" y="4080932"/>
            <a:ext cx="8822267" cy="5032187"/>
          </a:xfrm>
        </p:spPr>
        <p:txBody>
          <a:bodyPr/>
          <a:lstStyle/>
          <a:p>
            <a:endParaRPr lang="id-ID"/>
          </a:p>
        </p:txBody>
      </p:sp>
      <p:sp>
        <p:nvSpPr>
          <p:cNvPr id="4" name="Picture Placeholder 6"/>
          <p:cNvSpPr>
            <a:spLocks noGrp="1"/>
          </p:cNvSpPr>
          <p:nvPr>
            <p:ph type="pic" sz="quarter" idx="12"/>
          </p:nvPr>
        </p:nvSpPr>
        <p:spPr>
          <a:xfrm>
            <a:off x="17644534" y="4080932"/>
            <a:ext cx="6739466" cy="5032187"/>
          </a:xfrm>
        </p:spPr>
        <p:txBody>
          <a:bodyPr/>
          <a:lstStyle/>
          <a:p>
            <a:endParaRPr lang="id-ID"/>
          </a:p>
        </p:txBody>
      </p:sp>
    </p:spTree>
    <p:extLst>
      <p:ext uri="{BB962C8B-B14F-4D97-AF65-F5344CB8AC3E}">
        <p14:creationId xmlns:p14="http://schemas.microsoft.com/office/powerpoint/2010/main" val="328175456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3D919C8-6D0A-4DA6-BF99-42DD0686482A}" type="datetimeFigureOut">
              <a:rPr lang="id-ID" smtClean="0"/>
              <a:t>14/10/2019</a:t>
            </a:fld>
            <a:endParaRPr lang="id-ID"/>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8BF1422-482A-42A5-B9A4-140CF3785AE8}" type="slidenum">
              <a:rPr lang="id-ID" smtClean="0"/>
              <a:t>‹#›</a:t>
            </a:fld>
            <a:endParaRPr lang="id-ID"/>
          </a:p>
        </p:txBody>
      </p:sp>
    </p:spTree>
    <p:extLst>
      <p:ext uri="{BB962C8B-B14F-4D97-AF65-F5344CB8AC3E}">
        <p14:creationId xmlns:p14="http://schemas.microsoft.com/office/powerpoint/2010/main" val="3623883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88" r:id="rId4"/>
    <p:sldLayoutId id="2147483733" r:id="rId5"/>
    <p:sldLayoutId id="2147483714" r:id="rId6"/>
    <p:sldLayoutId id="2147483747" r:id="rId7"/>
    <p:sldLayoutId id="2147483708" r:id="rId8"/>
    <p:sldLayoutId id="2147483715" r:id="rId9"/>
    <p:sldLayoutId id="2147483673" r:id="rId10"/>
    <p:sldLayoutId id="2147483675" r:id="rId11"/>
    <p:sldLayoutId id="2147483716" r:id="rId12"/>
    <p:sldLayoutId id="2147483736" r:id="rId13"/>
    <p:sldLayoutId id="2147483750" r:id="rId14"/>
    <p:sldLayoutId id="2147483751" r:id="rId15"/>
    <p:sldLayoutId id="2147483723" r:id="rId16"/>
    <p:sldLayoutId id="2147483674" r:id="rId17"/>
    <p:sldLayoutId id="2147483711" r:id="rId18"/>
    <p:sldLayoutId id="2147483729" r:id="rId19"/>
    <p:sldLayoutId id="2147483752" r:id="rId20"/>
    <p:sldLayoutId id="2147483703" r:id="rId21"/>
    <p:sldLayoutId id="2147483717" r:id="rId22"/>
    <p:sldLayoutId id="2147483735" r:id="rId23"/>
    <p:sldLayoutId id="2147483676" r:id="rId24"/>
    <p:sldLayoutId id="2147483677" r:id="rId25"/>
    <p:sldLayoutId id="2147483749" r:id="rId26"/>
    <p:sldLayoutId id="2147483678" r:id="rId27"/>
    <p:sldLayoutId id="2147483712" r:id="rId28"/>
    <p:sldLayoutId id="2147483679" r:id="rId29"/>
    <p:sldLayoutId id="2147483709" r:id="rId30"/>
    <p:sldLayoutId id="2147483730" r:id="rId31"/>
    <p:sldLayoutId id="2147483731" r:id="rId32"/>
    <p:sldLayoutId id="2147483732" r:id="rId33"/>
    <p:sldLayoutId id="2147483698" r:id="rId34"/>
    <p:sldLayoutId id="2147483681" r:id="rId35"/>
    <p:sldLayoutId id="2147483727" r:id="rId36"/>
    <p:sldLayoutId id="2147483682" r:id="rId37"/>
    <p:sldLayoutId id="2147483753" r:id="rId38"/>
    <p:sldLayoutId id="2147483683" r:id="rId39"/>
    <p:sldLayoutId id="2147483692" r:id="rId40"/>
    <p:sldLayoutId id="2147483685" r:id="rId41"/>
    <p:sldLayoutId id="2147483686" r:id="rId42"/>
    <p:sldLayoutId id="2147483687" r:id="rId43"/>
    <p:sldLayoutId id="2147483706" r:id="rId44"/>
    <p:sldLayoutId id="2147483713" r:id="rId45"/>
    <p:sldLayoutId id="2147483701" r:id="rId46"/>
    <p:sldLayoutId id="2147483702" r:id="rId47"/>
    <p:sldLayoutId id="2147483724" r:id="rId48"/>
    <p:sldLayoutId id="2147483725" r:id="rId49"/>
    <p:sldLayoutId id="2147483742" r:id="rId50"/>
    <p:sldLayoutId id="2147483743" r:id="rId51"/>
    <p:sldLayoutId id="2147483690" r:id="rId52"/>
    <p:sldLayoutId id="2147483705" r:id="rId53"/>
    <p:sldLayoutId id="2147483691" r:id="rId54"/>
    <p:sldLayoutId id="2147483728" r:id="rId55"/>
    <p:sldLayoutId id="2147483693" r:id="rId56"/>
    <p:sldLayoutId id="2147483738" r:id="rId57"/>
    <p:sldLayoutId id="2147483739" r:id="rId58"/>
    <p:sldLayoutId id="2147483741" r:id="rId59"/>
    <p:sldLayoutId id="2147483740" r:id="rId60"/>
    <p:sldLayoutId id="2147483718" r:id="rId61"/>
    <p:sldLayoutId id="2147483744" r:id="rId62"/>
    <p:sldLayoutId id="2147483745" r:id="rId63"/>
    <p:sldLayoutId id="2147483734" r:id="rId64"/>
    <p:sldLayoutId id="2147483720" r:id="rId65"/>
    <p:sldLayoutId id="2147483722" r:id="rId66"/>
    <p:sldLayoutId id="2147483721" r:id="rId67"/>
    <p:sldLayoutId id="2147483719" r:id="rId68"/>
    <p:sldLayoutId id="2147483710" r:id="rId69"/>
    <p:sldLayoutId id="2147483694" r:id="rId70"/>
    <p:sldLayoutId id="2147483695" r:id="rId71"/>
    <p:sldLayoutId id="2147483746" r:id="rId72"/>
    <p:sldLayoutId id="2147483704" r:id="rId73"/>
    <p:sldLayoutId id="2147483696" r:id="rId74"/>
    <p:sldLayoutId id="2147483737" r:id="rId75"/>
    <p:sldLayoutId id="2147483748" r:id="rId76"/>
    <p:sldLayoutId id="2147483707" r:id="rId77"/>
    <p:sldLayoutId id="2147483697" r:id="rId78"/>
    <p:sldLayoutId id="2147483726" r:id="rId79"/>
    <p:sldLayoutId id="2147483699" r:id="rId80"/>
    <p:sldLayoutId id="2147483700" r:id="rId81"/>
  </p:sldLayoutIdLst>
  <p:transition spd="slow">
    <p:wipe dir="r"/>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6300" y="3844212"/>
            <a:ext cx="12203664" cy="5803641"/>
          </a:xfrm>
          <a:prstGeom prst="rect">
            <a:avLst/>
          </a:prstGeom>
          <a:solidFill>
            <a:srgbClr val="054E7B"/>
          </a:solidFill>
          <a:ln w="254000">
            <a:solidFill>
              <a:schemeClr val="bg1">
                <a:lumMod val="95000"/>
              </a:schemeClr>
            </a:solidFill>
          </a:ln>
          <a:effectLst>
            <a:outerShdw blurRad="1651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991406" y="3844212"/>
            <a:ext cx="11559318" cy="830997"/>
          </a:xfrm>
          <a:prstGeom prst="rect">
            <a:avLst/>
          </a:prstGeom>
        </p:spPr>
        <p:txBody>
          <a:bodyPr wrap="none">
            <a:spAutoFit/>
          </a:bodyPr>
          <a:lstStyle/>
          <a:p>
            <a:r>
              <a:rPr lang="en-US" sz="4800" dirty="0" smtClean="0">
                <a:solidFill>
                  <a:srgbClr val="054E7B"/>
                </a:solidFill>
                <a:latin typeface="Nexa Bold" panose="02000000000000000000" pitchFamily="50" charset="0"/>
              </a:rPr>
              <a:t>Heritage tour in the </a:t>
            </a:r>
            <a:r>
              <a:rPr lang="en-US" sz="4800" dirty="0" err="1" smtClean="0">
                <a:solidFill>
                  <a:srgbClr val="054E7B"/>
                </a:solidFill>
                <a:latin typeface="Nexa Bold" panose="02000000000000000000" pitchFamily="50" charset="0"/>
              </a:rPr>
              <a:t>Unesco</a:t>
            </a:r>
            <a:r>
              <a:rPr lang="en-US" sz="4800" dirty="0" smtClean="0">
                <a:solidFill>
                  <a:srgbClr val="054E7B"/>
                </a:solidFill>
                <a:latin typeface="Nexa Bold" panose="02000000000000000000" pitchFamily="50" charset="0"/>
              </a:rPr>
              <a:t> Biosphere area</a:t>
            </a:r>
            <a:endParaRPr lang="en-US" sz="4800" dirty="0">
              <a:solidFill>
                <a:srgbClr val="054E7B"/>
              </a:solidFill>
              <a:latin typeface="Nexa Bold" panose="02000000000000000000" pitchFamily="50" charset="0"/>
            </a:endParaRPr>
          </a:p>
        </p:txBody>
      </p:sp>
      <p:sp>
        <p:nvSpPr>
          <p:cNvPr id="8" name="Rectangle 7"/>
          <p:cNvSpPr/>
          <p:nvPr/>
        </p:nvSpPr>
        <p:spPr>
          <a:xfrm>
            <a:off x="12302894" y="5056010"/>
            <a:ext cx="13302231" cy="1323439"/>
          </a:xfrm>
          <a:prstGeom prst="rect">
            <a:avLst/>
          </a:prstGeom>
        </p:spPr>
        <p:txBody>
          <a:bodyPr wrap="square">
            <a:spAutoFit/>
          </a:bodyPr>
          <a:lstStyle/>
          <a:p>
            <a:r>
              <a:rPr lang="en-US" sz="4000" b="1"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By boat from Bergen</a:t>
            </a:r>
            <a:r>
              <a:rPr lang="en-US" sz="4000" b="1"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r>
            <a:br>
              <a:rPr lang="en-US" sz="4000" b="1"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br>
            <a:endParaRPr lang="en-US" sz="4000" dirty="0">
              <a:solidFill>
                <a:schemeClr val="tx1">
                  <a:lumMod val="95000"/>
                  <a:lumOff val="5000"/>
                </a:schemeClr>
              </a:solidFill>
            </a:endParaRPr>
          </a:p>
        </p:txBody>
      </p:sp>
      <p:sp>
        <p:nvSpPr>
          <p:cNvPr id="9" name="Rectangle 8"/>
          <p:cNvSpPr/>
          <p:nvPr/>
        </p:nvSpPr>
        <p:spPr>
          <a:xfrm>
            <a:off x="12302894" y="6690175"/>
            <a:ext cx="10628099" cy="6001643"/>
          </a:xfrm>
          <a:prstGeom prst="rect">
            <a:avLst/>
          </a:prstGeom>
          <a:noFill/>
        </p:spPr>
        <p:txBody>
          <a:bodyPr wrap="square">
            <a:spAutoFit/>
          </a:bodyPr>
          <a:lstStyle/>
          <a:p>
            <a:pPr algn="just"/>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Join</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us</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on</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this</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unique</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tour</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in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the</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spectacular</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coast</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of</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Bergen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county</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with</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its</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fantastic</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coastal</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landscape. </a:t>
            </a:r>
            <a:b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b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We</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travel by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boat</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under bridges and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through</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the</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magic</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streams</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The </a:t>
            </a:r>
            <a:r>
              <a:rPr lang="nb-NO" sz="3200" dirty="0" err="1"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focus</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in </a:t>
            </a:r>
            <a:r>
              <a:rPr lang="nb-NO" sz="3200" dirty="0" err="1"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this</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tour</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is WOLL. </a:t>
            </a:r>
            <a:r>
              <a:rPr lang="nb-NO" sz="3200" dirty="0" err="1"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You</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visit</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The </a:t>
            </a:r>
            <a:r>
              <a:rPr lang="nb-NO" sz="3200" dirty="0" err="1"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heathlands</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Lygra and The Western Norway </a:t>
            </a:r>
            <a:r>
              <a:rPr lang="nb-NO" sz="3200" dirty="0" err="1"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Emigration</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Center.</a:t>
            </a:r>
          </a:p>
          <a:p>
            <a:pPr algn="just"/>
            <a:endParaRPr lang="en-US"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endParaRPr>
          </a:p>
          <a:p>
            <a:pPr algn="just"/>
            <a:r>
              <a:rPr lang="nb-NO" sz="3200" b="1"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Departure</a:t>
            </a:r>
            <a:r>
              <a:rPr lang="nb-NO" sz="3200" b="1"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Dreggekaien Bergen </a:t>
            </a:r>
            <a:endPar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endParaRPr>
          </a:p>
          <a:p>
            <a:pPr algn="just"/>
            <a:r>
              <a:rPr lang="nb-NO" sz="3200" b="1"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Duration</a:t>
            </a:r>
            <a:r>
              <a:rPr lang="nb-NO" sz="3200" b="1"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7</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err="1">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hours</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p>
          <a:p>
            <a:pPr algn="just"/>
            <a:r>
              <a:rPr lang="nb-NO" sz="3200" b="1"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Price: </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On </a:t>
            </a:r>
            <a:r>
              <a:rPr lang="nb-NO" sz="3200" dirty="0" err="1"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request</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(minimum </a:t>
            </a:r>
            <a:r>
              <a:rPr lang="nb-NO" sz="3200" dirty="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20 </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pax)</a:t>
            </a:r>
          </a:p>
          <a:p>
            <a:pPr algn="just"/>
            <a:endPar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endParaRPr>
          </a:p>
          <a:p>
            <a:pPr algn="just"/>
            <a:r>
              <a:rPr lang="nb-NO" sz="3200" b="1"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Booking: </a:t>
            </a:r>
            <a:r>
              <a:rPr lang="nb-NO"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tel 0047 406 77 249 </a:t>
            </a:r>
            <a:r>
              <a:rPr lang="nb-NO" sz="320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 </a:t>
            </a:r>
            <a:r>
              <a:rPr lang="nb-NO" sz="3200" smtClean="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rPr>
              <a:t>www.westseashipping.com</a:t>
            </a:r>
            <a:endParaRPr lang="id-ID" sz="3200" dirty="0">
              <a:solidFill>
                <a:schemeClr val="tx1">
                  <a:lumMod val="95000"/>
                  <a:lumOff val="5000"/>
                </a:schemeClr>
              </a:solidFill>
              <a:latin typeface="Nexa Light" panose="02000000000000000000" pitchFamily="50" charset="0"/>
              <a:ea typeface="Roboto Slab" pitchFamily="2" charset="0"/>
              <a:cs typeface="Open Sans" panose="020B0606030504020204" pitchFamily="34" charset="0"/>
            </a:endParaRPr>
          </a:p>
        </p:txBody>
      </p:sp>
      <p:pic>
        <p:nvPicPr>
          <p:cNvPr id="15" name="Bilde 14">
            <a:extLst>
              <a:ext uri="{FF2B5EF4-FFF2-40B4-BE49-F238E27FC236}">
                <a16:creationId xmlns:a16="http://schemas.microsoft.com/office/drawing/2014/main" xmlns="" id="{14887D29-AEE4-44CA-9833-FF5964582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1856" y="1279385"/>
            <a:ext cx="4705350" cy="2247900"/>
          </a:xfrm>
          <a:prstGeom prst="rect">
            <a:avLst/>
          </a:prstGeo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07607"/>
            <a:ext cx="11526981" cy="6981825"/>
          </a:xfrm>
          <a:prstGeom prst="rect">
            <a:avLst/>
          </a:prstGeom>
        </p:spPr>
      </p:pic>
    </p:spTree>
    <p:extLst>
      <p:ext uri="{BB962C8B-B14F-4D97-AF65-F5344CB8AC3E}">
        <p14:creationId xmlns:p14="http://schemas.microsoft.com/office/powerpoint/2010/main" val="96915606"/>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4826" y="4703230"/>
            <a:ext cx="7886700" cy="4271436"/>
          </a:xfrm>
          <a:prstGeom prst="rect">
            <a:avLst/>
          </a:prstGeom>
          <a:solidFill>
            <a:srgbClr val="054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301126" y="4703230"/>
            <a:ext cx="7886700" cy="4271436"/>
          </a:xfrm>
          <a:prstGeom prst="rect">
            <a:avLst/>
          </a:prstGeom>
          <a:solidFill>
            <a:srgbClr val="16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242976" y="225762"/>
            <a:ext cx="7886700" cy="4271436"/>
          </a:xfrm>
          <a:prstGeom prst="rect">
            <a:avLst/>
          </a:prstGeom>
          <a:solidFill>
            <a:srgbClr val="054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242976" y="9180698"/>
            <a:ext cx="7886700" cy="4271436"/>
          </a:xfrm>
          <a:prstGeom prst="rect">
            <a:avLst/>
          </a:prstGeom>
          <a:solidFill>
            <a:srgbClr val="169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8517" y="5007677"/>
            <a:ext cx="6479317" cy="3600986"/>
          </a:xfrm>
          <a:prstGeom prst="rect">
            <a:avLst/>
          </a:prstGeom>
        </p:spPr>
        <p:txBody>
          <a:bodyPr wrap="square">
            <a:spAutoFit/>
          </a:bodyPr>
          <a:lstStyle/>
          <a:p>
            <a:pPr algn="just"/>
            <a:r>
              <a:rPr lang="en-US" sz="3200" dirty="0">
                <a:solidFill>
                  <a:schemeClr val="bg1"/>
                </a:solidFill>
                <a:latin typeface="Nexa Bold" panose="02000000000000000000" pitchFamily="50" charset="0"/>
                <a:ea typeface="Roboto Slab" pitchFamily="2" charset="0"/>
                <a:cs typeface="Open Sans" panose="020B0606030504020204" pitchFamily="34" charset="0"/>
              </a:rPr>
              <a:t>THE MAGICAL STREAMS</a:t>
            </a:r>
          </a:p>
          <a:p>
            <a:pPr algn="just"/>
            <a:endParaRPr lang="en-US" sz="2800" dirty="0">
              <a:solidFill>
                <a:schemeClr val="bg1"/>
              </a:solidFill>
              <a:latin typeface="Nexa Bold" panose="02000000000000000000" pitchFamily="50" charset="0"/>
              <a:ea typeface="Roboto Slab" pitchFamily="2" charset="0"/>
              <a:cs typeface="Open Sans" panose="020B0606030504020204" pitchFamily="34" charset="0"/>
            </a:endParaRPr>
          </a:p>
          <a:p>
            <a:pPr algn="just"/>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Get</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beautiful</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boatcruice</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in a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fantastic</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nature.</a:t>
            </a:r>
          </a:p>
          <a:p>
            <a:pPr algn="just"/>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It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may</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look</a:t>
            </a:r>
            <a:r>
              <a:rPr lang="nb-NO" sz="2400" dirty="0">
                <a:solidFill>
                  <a:schemeClr val="bg1"/>
                </a:solidFill>
                <a:latin typeface="Nexa Light" panose="02000000000000000000" pitchFamily="50" charset="0"/>
                <a:ea typeface="Roboto Slab" pitchFamily="2" charset="0"/>
                <a:cs typeface="Open Sans" panose="020B0606030504020204" pitchFamily="34" charset="0"/>
              </a:rPr>
              <a:t> like a river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some</a:t>
            </a:r>
            <a:r>
              <a:rPr lang="nb-NO" sz="2400" dirty="0">
                <a:solidFill>
                  <a:schemeClr val="bg1"/>
                </a:solidFill>
                <a:latin typeface="Nexa Light" panose="02000000000000000000" pitchFamily="50" charset="0"/>
                <a:ea typeface="Roboto Slab" pitchFamily="2" charset="0"/>
                <a:cs typeface="Open Sans" panose="020B0606030504020204" pitchFamily="34" charset="0"/>
              </a:rPr>
              <a:t> times,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tight</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and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narrow</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but</a:t>
            </a:r>
            <a:r>
              <a:rPr lang="nb-NO" sz="2400" dirty="0">
                <a:solidFill>
                  <a:schemeClr val="bg1"/>
                </a:solidFill>
                <a:latin typeface="Nexa Light" panose="02000000000000000000" pitchFamily="50" charset="0"/>
                <a:ea typeface="Roboto Slab" pitchFamily="2" charset="0"/>
                <a:cs typeface="Open Sans" panose="020B0606030504020204" pitchFamily="34" charset="0"/>
              </a:rPr>
              <a:t> it is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the</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magical</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streams</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of</a:t>
            </a:r>
            <a:r>
              <a:rPr lang="nb-NO" sz="2400" dirty="0">
                <a:solidFill>
                  <a:schemeClr val="bg1"/>
                </a:solidFill>
                <a:latin typeface="Nexa Light" panose="02000000000000000000" pitchFamily="50" charset="0"/>
                <a:ea typeface="Roboto Slab" pitchFamily="2" charset="0"/>
                <a:cs typeface="Open Sans" panose="020B0606030504020204" pitchFamily="34" charset="0"/>
              </a:rPr>
              <a:t> western Norway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with</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its</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deep</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blue</a:t>
            </a:r>
            <a:r>
              <a:rPr lang="nb-NO" sz="2400" dirty="0">
                <a:solidFill>
                  <a:schemeClr val="bg1"/>
                </a:solidFill>
                <a:latin typeface="Nexa Light" panose="02000000000000000000" pitchFamily="50" charset="0"/>
                <a:ea typeface="Roboto Slab" pitchFamily="2" charset="0"/>
                <a:cs typeface="Open Sans" panose="020B0606030504020204" pitchFamily="34" charset="0"/>
              </a:rPr>
              <a:t> water and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bright</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small</a:t>
            </a:r>
            <a:r>
              <a:rPr lang="nb-NO" sz="2400" dirty="0">
                <a:solidFill>
                  <a:schemeClr val="bg1"/>
                </a:solidFill>
                <a:latin typeface="Nexa Light" panose="02000000000000000000" pitchFamily="50" charset="0"/>
                <a:ea typeface="Roboto Slab" pitchFamily="2" charset="0"/>
                <a:cs typeface="Open Sans" panose="020B0606030504020204" pitchFamily="34" charset="0"/>
              </a:rPr>
              <a:t> green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islands</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and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shores</a:t>
            </a:r>
            <a:r>
              <a:rPr lang="nb-NO" sz="2400" dirty="0">
                <a:solidFill>
                  <a:schemeClr val="bg1"/>
                </a:solidFill>
                <a:latin typeface="Nexa Light" panose="02000000000000000000" pitchFamily="50" charset="0"/>
                <a:ea typeface="Roboto Slab" pitchFamily="2" charset="0"/>
                <a:cs typeface="Open Sans" panose="020B0606030504020204" pitchFamily="34" charset="0"/>
              </a:rPr>
              <a:t>.</a:t>
            </a:r>
          </a:p>
          <a:p>
            <a:pPr algn="just"/>
            <a:endParaRPr lang="nb-NO" sz="2400" dirty="0">
              <a:solidFill>
                <a:schemeClr val="bg1"/>
              </a:solidFill>
              <a:latin typeface="Nexa Light" panose="02000000000000000000" pitchFamily="50" charset="0"/>
              <a:ea typeface="Roboto Slab" pitchFamily="2" charset="0"/>
              <a:cs typeface="Open Sans" panose="020B0606030504020204" pitchFamily="34" charset="0"/>
            </a:endParaRPr>
          </a:p>
          <a:p>
            <a:pPr algn="just"/>
            <a:r>
              <a:rPr lang="nb-NO" sz="2400" dirty="0" err="1">
                <a:solidFill>
                  <a:schemeClr val="bg1"/>
                </a:solidFill>
                <a:latin typeface="Nexa Light" panose="02000000000000000000" pitchFamily="50" charset="0"/>
                <a:ea typeface="Roboto Slab" pitchFamily="2" charset="0"/>
                <a:cs typeface="Open Sans" panose="020B0606030504020204" pitchFamily="34" charset="0"/>
              </a:rPr>
              <a:t>Come</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experience</a:t>
            </a:r>
            <a:r>
              <a:rPr lang="nb-NO" sz="2400" dirty="0">
                <a:solidFill>
                  <a:schemeClr val="bg1"/>
                </a:solidFill>
                <a:latin typeface="Nexa Light" panose="02000000000000000000" pitchFamily="50" charset="0"/>
                <a:ea typeface="Roboto Slab" pitchFamily="2" charset="0"/>
                <a:cs typeface="Open Sans" panose="020B0606030504020204" pitchFamily="34" charset="0"/>
              </a:rPr>
              <a:t> it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with</a:t>
            </a:r>
            <a:r>
              <a:rPr lang="nb-NO" sz="2400" dirty="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a:solidFill>
                  <a:schemeClr val="bg1"/>
                </a:solidFill>
                <a:latin typeface="Nexa Light" panose="02000000000000000000" pitchFamily="50" charset="0"/>
                <a:ea typeface="Roboto Slab" pitchFamily="2" charset="0"/>
                <a:cs typeface="Open Sans" panose="020B0606030504020204" pitchFamily="34" charset="0"/>
              </a:rPr>
              <a:t>us</a:t>
            </a:r>
            <a:r>
              <a:rPr lang="nb-NO" sz="2400" dirty="0">
                <a:solidFill>
                  <a:schemeClr val="bg1"/>
                </a:solidFill>
                <a:latin typeface="Nexa Light" panose="02000000000000000000" pitchFamily="50" charset="0"/>
                <a:ea typeface="Roboto Slab" pitchFamily="2" charset="0"/>
                <a:cs typeface="Open Sans" panose="020B0606030504020204" pitchFamily="34" charset="0"/>
              </a:rPr>
              <a:t>!</a:t>
            </a:r>
            <a:endParaRPr lang="en-US" sz="2400" dirty="0">
              <a:solidFill>
                <a:schemeClr val="bg1"/>
              </a:solidFill>
              <a:latin typeface="Nexa Light" panose="02000000000000000000" pitchFamily="50" charset="0"/>
              <a:ea typeface="Roboto Slab" pitchFamily="2" charset="0"/>
              <a:cs typeface="Open Sans" panose="020B0606030504020204" pitchFamily="34" charset="0"/>
            </a:endParaRPr>
          </a:p>
        </p:txBody>
      </p:sp>
      <p:sp>
        <p:nvSpPr>
          <p:cNvPr id="28" name="Rectangle 27"/>
          <p:cNvSpPr/>
          <p:nvPr/>
        </p:nvSpPr>
        <p:spPr>
          <a:xfrm>
            <a:off x="8946667" y="780261"/>
            <a:ext cx="6479317" cy="3231654"/>
          </a:xfrm>
          <a:prstGeom prst="rect">
            <a:avLst/>
          </a:prstGeom>
        </p:spPr>
        <p:txBody>
          <a:bodyPr wrap="square">
            <a:spAutoFit/>
          </a:bodyPr>
          <a:lstStyle/>
          <a:p>
            <a:pPr algn="just"/>
            <a:r>
              <a:rPr lang="en-US" sz="3200" dirty="0" smtClean="0">
                <a:solidFill>
                  <a:schemeClr val="bg1"/>
                </a:solidFill>
                <a:latin typeface="Nexa Bold" panose="02000000000000000000" pitchFamily="50" charset="0"/>
                <a:ea typeface="Roboto Slab" pitchFamily="2" charset="0"/>
                <a:cs typeface="Open Sans" panose="020B0606030504020204" pitchFamily="34" charset="0"/>
              </a:rPr>
              <a:t>The heathlands at </a:t>
            </a:r>
            <a:r>
              <a:rPr lang="en-US" sz="3200" dirty="0" err="1" smtClean="0">
                <a:solidFill>
                  <a:schemeClr val="bg1"/>
                </a:solidFill>
                <a:latin typeface="Nexa Bold" panose="02000000000000000000" pitchFamily="50" charset="0"/>
                <a:ea typeface="Roboto Slab" pitchFamily="2" charset="0"/>
                <a:cs typeface="Open Sans" panose="020B0606030504020204" pitchFamily="34" charset="0"/>
              </a:rPr>
              <a:t>Lygra</a:t>
            </a:r>
            <a:endParaRPr lang="en-US" sz="3200" dirty="0">
              <a:solidFill>
                <a:schemeClr val="bg1"/>
              </a:solidFill>
              <a:latin typeface="Nexa Bold" panose="02000000000000000000" pitchFamily="50" charset="0"/>
              <a:ea typeface="Roboto Slab" pitchFamily="2" charset="0"/>
              <a:cs typeface="Open Sans" panose="020B0606030504020204" pitchFamily="34" charset="0"/>
            </a:endParaRPr>
          </a:p>
          <a:p>
            <a:pPr algn="just"/>
            <a:endParaRPr lang="en-US" sz="2800" dirty="0">
              <a:solidFill>
                <a:schemeClr val="bg1"/>
              </a:solidFill>
              <a:latin typeface="Nexa Bold" panose="02000000000000000000" pitchFamily="50" charset="0"/>
              <a:ea typeface="Roboto Slab" pitchFamily="2" charset="0"/>
              <a:cs typeface="Open Sans" panose="020B0606030504020204" pitchFamily="34" charset="0"/>
            </a:endParaRPr>
          </a:p>
          <a:p>
            <a:pPr algn="just"/>
            <a:r>
              <a:rPr lang="en-US" sz="2400" dirty="0" smtClean="0">
                <a:solidFill>
                  <a:schemeClr val="bg1"/>
                </a:solidFill>
                <a:latin typeface="Nexa Light" panose="02000000000000000000" pitchFamily="50" charset="0"/>
                <a:ea typeface="Roboto Slab" pitchFamily="2" charset="0"/>
                <a:cs typeface="Open Sans" panose="020B0606030504020204" pitchFamily="34" charset="0"/>
              </a:rPr>
              <a:t>Listen to the long story from the Vikings. Graves, hiking trails, local food, film and exhibitions are examples of what you can experience. Lunch is included  and made from local food.</a:t>
            </a:r>
            <a:endParaRPr lang="en-US" sz="2400" dirty="0">
              <a:solidFill>
                <a:schemeClr val="bg1"/>
              </a:solidFill>
              <a:latin typeface="Nexa Light" panose="02000000000000000000" pitchFamily="50" charset="0"/>
              <a:ea typeface="Roboto Slab" pitchFamily="2" charset="0"/>
              <a:cs typeface="Open Sans" panose="020B0606030504020204" pitchFamily="34" charset="0"/>
            </a:endParaRPr>
          </a:p>
          <a:p>
            <a:pPr algn="just"/>
            <a:endParaRPr lang="en-US" sz="2400" dirty="0">
              <a:solidFill>
                <a:schemeClr val="bg1"/>
              </a:solidFill>
              <a:latin typeface="Nexa Light" panose="02000000000000000000" pitchFamily="50" charset="0"/>
              <a:ea typeface="Roboto Slab" pitchFamily="2" charset="0"/>
              <a:cs typeface="Open Sans" panose="020B0606030504020204" pitchFamily="34" charset="0"/>
            </a:endParaRPr>
          </a:p>
        </p:txBody>
      </p:sp>
      <p:sp>
        <p:nvSpPr>
          <p:cNvPr id="29" name="Rectangle 28"/>
          <p:cNvSpPr/>
          <p:nvPr/>
        </p:nvSpPr>
        <p:spPr>
          <a:xfrm>
            <a:off x="17004817" y="5069233"/>
            <a:ext cx="6479317" cy="2739211"/>
          </a:xfrm>
          <a:prstGeom prst="rect">
            <a:avLst/>
          </a:prstGeom>
        </p:spPr>
        <p:txBody>
          <a:bodyPr wrap="square">
            <a:spAutoFit/>
          </a:bodyPr>
          <a:lstStyle/>
          <a:p>
            <a:pPr algn="just"/>
            <a:r>
              <a:rPr lang="en-US" sz="3200" dirty="0" smtClean="0">
                <a:solidFill>
                  <a:schemeClr val="bg1"/>
                </a:solidFill>
                <a:latin typeface="Nexa Bold" panose="02000000000000000000" pitchFamily="50" charset="0"/>
                <a:ea typeface="Roboto Slab" pitchFamily="2" charset="0"/>
                <a:cs typeface="Open Sans" panose="020B0606030504020204" pitchFamily="34" charset="0"/>
              </a:rPr>
              <a:t>Old Norwegian Sheep, </a:t>
            </a:r>
            <a:r>
              <a:rPr lang="en-US" sz="3200" dirty="0" err="1" smtClean="0">
                <a:solidFill>
                  <a:schemeClr val="bg1"/>
                </a:solidFill>
                <a:latin typeface="Nexa Bold" panose="02000000000000000000" pitchFamily="50" charset="0"/>
                <a:ea typeface="Roboto Slab" pitchFamily="2" charset="0"/>
                <a:cs typeface="Open Sans" panose="020B0606030504020204" pitchFamily="34" charset="0"/>
              </a:rPr>
              <a:t>wildsheep</a:t>
            </a:r>
            <a:endParaRPr lang="en-US" sz="3200" dirty="0">
              <a:solidFill>
                <a:schemeClr val="bg1"/>
              </a:solidFill>
              <a:latin typeface="Nexa Bold" panose="02000000000000000000" pitchFamily="50" charset="0"/>
              <a:ea typeface="Roboto Slab" pitchFamily="2" charset="0"/>
              <a:cs typeface="Open Sans" panose="020B0606030504020204" pitchFamily="34" charset="0"/>
            </a:endParaRPr>
          </a:p>
          <a:p>
            <a:pPr algn="just"/>
            <a:endParaRPr lang="en-US" sz="2800" dirty="0" smtClean="0">
              <a:solidFill>
                <a:schemeClr val="bg1"/>
              </a:solidFill>
              <a:latin typeface="Nexa Bold" panose="02000000000000000000" pitchFamily="50" charset="0"/>
              <a:ea typeface="Roboto Slab" pitchFamily="2" charset="0"/>
              <a:cs typeface="Open Sans" panose="020B0606030504020204" pitchFamily="34" charset="0"/>
            </a:endParaRPr>
          </a:p>
          <a:p>
            <a:pPr algn="just"/>
            <a:r>
              <a:rPr lang="en-US" sz="2800" dirty="0" smtClean="0">
                <a:solidFill>
                  <a:schemeClr val="bg1"/>
                </a:solidFill>
                <a:latin typeface="Nexa Bold" panose="02000000000000000000" pitchFamily="50" charset="0"/>
                <a:ea typeface="Roboto Slab" pitchFamily="2" charset="0"/>
                <a:cs typeface="Open Sans" panose="020B0606030504020204" pitchFamily="34" charset="0"/>
              </a:rPr>
              <a:t>Outdoor you can watch the </a:t>
            </a:r>
            <a:r>
              <a:rPr lang="en-US" sz="2800" dirty="0" err="1" smtClean="0">
                <a:solidFill>
                  <a:schemeClr val="bg1"/>
                </a:solidFill>
                <a:latin typeface="Nexa Bold" panose="02000000000000000000" pitchFamily="50" charset="0"/>
                <a:ea typeface="Roboto Slab" pitchFamily="2" charset="0"/>
                <a:cs typeface="Open Sans" panose="020B0606030504020204" pitchFamily="34" charset="0"/>
              </a:rPr>
              <a:t>wildsheep</a:t>
            </a:r>
            <a:r>
              <a:rPr lang="en-US" sz="2800" dirty="0" smtClean="0">
                <a:solidFill>
                  <a:schemeClr val="bg1"/>
                </a:solidFill>
                <a:latin typeface="Nexa Bold" panose="02000000000000000000" pitchFamily="50" charset="0"/>
                <a:ea typeface="Roboto Slab" pitchFamily="2" charset="0"/>
                <a:cs typeface="Open Sans" panose="020B0606030504020204" pitchFamily="34" charset="0"/>
              </a:rPr>
              <a:t> graze all year round. In the </a:t>
            </a:r>
            <a:r>
              <a:rPr lang="en-US" sz="2800" dirty="0" err="1" smtClean="0">
                <a:solidFill>
                  <a:schemeClr val="bg1"/>
                </a:solidFill>
                <a:latin typeface="Nexa Bold" panose="02000000000000000000" pitchFamily="50" charset="0"/>
                <a:ea typeface="Roboto Slab" pitchFamily="2" charset="0"/>
                <a:cs typeface="Open Sans" panose="020B0606030504020204" pitchFamily="34" charset="0"/>
              </a:rPr>
              <a:t>museumshop</a:t>
            </a:r>
            <a:r>
              <a:rPr lang="en-US" sz="2800" dirty="0" smtClean="0">
                <a:solidFill>
                  <a:schemeClr val="bg1"/>
                </a:solidFill>
                <a:latin typeface="Nexa Bold" panose="02000000000000000000" pitchFamily="50" charset="0"/>
                <a:ea typeface="Roboto Slab" pitchFamily="2" charset="0"/>
                <a:cs typeface="Open Sans" panose="020B0606030504020204" pitchFamily="34" charset="0"/>
              </a:rPr>
              <a:t> you can buy </a:t>
            </a:r>
            <a:r>
              <a:rPr lang="en-US" sz="2800" dirty="0" err="1" smtClean="0">
                <a:solidFill>
                  <a:schemeClr val="bg1"/>
                </a:solidFill>
                <a:latin typeface="Nexa Bold" panose="02000000000000000000" pitchFamily="50" charset="0"/>
                <a:ea typeface="Roboto Slab" pitchFamily="2" charset="0"/>
                <a:cs typeface="Open Sans" panose="020B0606030504020204" pitchFamily="34" charset="0"/>
              </a:rPr>
              <a:t>varios</a:t>
            </a:r>
            <a:r>
              <a:rPr lang="en-US" sz="2800" dirty="0" smtClean="0">
                <a:solidFill>
                  <a:schemeClr val="bg1"/>
                </a:solidFill>
                <a:latin typeface="Nexa Bold" panose="02000000000000000000" pitchFamily="50" charset="0"/>
                <a:ea typeface="Roboto Slab" pitchFamily="2" charset="0"/>
                <a:cs typeface="Open Sans" panose="020B0606030504020204" pitchFamily="34" charset="0"/>
              </a:rPr>
              <a:t> short-traveled  </a:t>
            </a:r>
            <a:r>
              <a:rPr lang="en-US" sz="2800" dirty="0" err="1" smtClean="0">
                <a:solidFill>
                  <a:schemeClr val="bg1"/>
                </a:solidFill>
                <a:latin typeface="Nexa Bold" panose="02000000000000000000" pitchFamily="50" charset="0"/>
                <a:ea typeface="Roboto Slab" pitchFamily="2" charset="0"/>
                <a:cs typeface="Open Sans" panose="020B0606030504020204" pitchFamily="34" charset="0"/>
              </a:rPr>
              <a:t>wollen</a:t>
            </a:r>
            <a:r>
              <a:rPr lang="en-US" sz="2800" dirty="0" smtClean="0">
                <a:solidFill>
                  <a:schemeClr val="bg1"/>
                </a:solidFill>
                <a:latin typeface="Nexa Bold" panose="02000000000000000000" pitchFamily="50" charset="0"/>
                <a:ea typeface="Roboto Slab" pitchFamily="2" charset="0"/>
                <a:cs typeface="Open Sans" panose="020B0606030504020204" pitchFamily="34" charset="0"/>
              </a:rPr>
              <a:t> products.</a:t>
            </a:r>
            <a:endParaRPr lang="en-US" sz="2800" dirty="0">
              <a:solidFill>
                <a:schemeClr val="bg1"/>
              </a:solidFill>
              <a:latin typeface="Nexa Bold" panose="02000000000000000000" pitchFamily="50" charset="0"/>
              <a:ea typeface="Roboto Slab" pitchFamily="2" charset="0"/>
              <a:cs typeface="Open Sans" panose="020B0606030504020204" pitchFamily="34" charset="0"/>
            </a:endParaRPr>
          </a:p>
        </p:txBody>
      </p:sp>
      <p:sp>
        <p:nvSpPr>
          <p:cNvPr id="30" name="Rectangle 29"/>
          <p:cNvSpPr/>
          <p:nvPr/>
        </p:nvSpPr>
        <p:spPr>
          <a:xfrm>
            <a:off x="8946666" y="9707430"/>
            <a:ext cx="6479317" cy="2923877"/>
          </a:xfrm>
          <a:prstGeom prst="rect">
            <a:avLst/>
          </a:prstGeom>
        </p:spPr>
        <p:txBody>
          <a:bodyPr wrap="square">
            <a:spAutoFit/>
          </a:bodyPr>
          <a:lstStyle/>
          <a:p>
            <a:pPr algn="just"/>
            <a:r>
              <a:rPr lang="en-US" sz="3200" dirty="0" smtClean="0">
                <a:solidFill>
                  <a:schemeClr val="bg1"/>
                </a:solidFill>
                <a:latin typeface="Nexa Bold" panose="02000000000000000000" pitchFamily="50" charset="0"/>
                <a:ea typeface="Roboto Slab" pitchFamily="2" charset="0"/>
                <a:cs typeface="Open Sans" panose="020B0606030504020204" pitchFamily="34" charset="0"/>
              </a:rPr>
              <a:t>The Western Norway Emigration Center</a:t>
            </a:r>
            <a:r>
              <a:rPr lang="en-US" sz="3200" dirty="0">
                <a:solidFill>
                  <a:schemeClr val="bg1"/>
                </a:solidFill>
                <a:latin typeface="Nexa Bold" panose="02000000000000000000" pitchFamily="50" charset="0"/>
                <a:ea typeface="Roboto Slab" pitchFamily="2" charset="0"/>
                <a:cs typeface="Open Sans" panose="020B0606030504020204" pitchFamily="34" charset="0"/>
              </a:rPr>
              <a:t>-</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the</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original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Prairie</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Village</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from America</a:t>
            </a:r>
          </a:p>
          <a:p>
            <a:pPr algn="just"/>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It is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relocated</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and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buit</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up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on</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Sletta.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You</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can</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see</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how</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the</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emigrants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lived</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their</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lives in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America.There</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is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also</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 museum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of</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migration</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and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culture</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meeting</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in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the</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t>
            </a:r>
            <a:r>
              <a:rPr lang="nb-NO" sz="2400" dirty="0" err="1" smtClean="0">
                <a:solidFill>
                  <a:schemeClr val="bg1"/>
                </a:solidFill>
                <a:latin typeface="Nexa Light" panose="02000000000000000000" pitchFamily="50" charset="0"/>
                <a:ea typeface="Roboto Slab" pitchFamily="2" charset="0"/>
                <a:cs typeface="Open Sans" panose="020B0606030504020204" pitchFamily="34" charset="0"/>
              </a:rPr>
              <a:t>past</a:t>
            </a:r>
            <a:r>
              <a:rPr lang="nb-NO" sz="2400" dirty="0" smtClean="0">
                <a:solidFill>
                  <a:schemeClr val="bg1"/>
                </a:solidFill>
                <a:latin typeface="Nexa Light" panose="02000000000000000000" pitchFamily="50" charset="0"/>
                <a:ea typeface="Roboto Slab" pitchFamily="2" charset="0"/>
                <a:cs typeface="Open Sans" panose="020B0606030504020204" pitchFamily="34" charset="0"/>
              </a:rPr>
              <a:t> and present.</a:t>
            </a:r>
            <a:endParaRPr lang="id-ID" sz="4800" dirty="0">
              <a:solidFill>
                <a:schemeClr val="bg1"/>
              </a:solidFill>
              <a:latin typeface="Nexa Bold" panose="02000000000000000000" pitchFamily="50" charset="0"/>
              <a:ea typeface="Roboto Slab" pitchFamily="2" charset="0"/>
              <a:cs typeface="Open Sans" panose="020B0606030504020204" pitchFamily="34" charset="0"/>
            </a:endParaRPr>
          </a:p>
        </p:txBody>
      </p:sp>
      <p:pic>
        <p:nvPicPr>
          <p:cNvPr id="11" name="Bilde 11">
            <a:extLst>
              <a:ext uri="{FF2B5EF4-FFF2-40B4-BE49-F238E27FC236}">
                <a16:creationId xmlns:a16="http://schemas.microsoft.com/office/drawing/2014/main" xmlns="" id="{2314B8E8-4C53-477E-8B5F-59F2AB43FC5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8242976" y="4497199"/>
            <a:ext cx="7886700" cy="4477468"/>
          </a:xfrm>
          <a:prstGeom prst="rect">
            <a:avLst/>
          </a:prstGeom>
        </p:spPr>
      </p:pic>
      <p:pic>
        <p:nvPicPr>
          <p:cNvPr id="13" name="Bilde 13">
            <a:extLst>
              <a:ext uri="{FF2B5EF4-FFF2-40B4-BE49-F238E27FC236}">
                <a16:creationId xmlns:a16="http://schemas.microsoft.com/office/drawing/2014/main" xmlns="" id="{09FA006C-7363-450E-8A72-41F8A62E6165}"/>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a:xfrm>
            <a:off x="16452138" y="9180678"/>
            <a:ext cx="7451999" cy="4271456"/>
          </a:xfrm>
          <a:prstGeom prst="rect">
            <a:avLst/>
          </a:prstGeom>
        </p:spPr>
      </p:pic>
      <p:pic>
        <p:nvPicPr>
          <p:cNvPr id="3" name="Plassholder for bilde 2"/>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9357" b="9357"/>
          <a:stretch>
            <a:fillRect/>
          </a:stretch>
        </p:blipFill>
        <p:spPr/>
      </p:pic>
      <p:pic>
        <p:nvPicPr>
          <p:cNvPr id="5" name="Plassholder for bilde 4"/>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tretch>
            <a:fillRect/>
          </a:stretch>
        </p:blipFill>
        <p:spPr>
          <a:xfrm>
            <a:off x="184826" y="9438555"/>
            <a:ext cx="7886700" cy="3755722"/>
          </a:xfrm>
        </p:spPr>
      </p:pic>
      <p:pic>
        <p:nvPicPr>
          <p:cNvPr id="8" name="Plassholder for bilde 7"/>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tretch>
            <a:fillRect/>
          </a:stretch>
        </p:blipFill>
        <p:spPr>
          <a:xfrm>
            <a:off x="16452139" y="225762"/>
            <a:ext cx="7584674" cy="4271436"/>
          </a:xfrm>
        </p:spPr>
      </p:pic>
    </p:spTree>
    <p:extLst>
      <p:ext uri="{BB962C8B-B14F-4D97-AF65-F5344CB8AC3E}">
        <p14:creationId xmlns:p14="http://schemas.microsoft.com/office/powerpoint/2010/main" val="385318914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6643</TotalTime>
  <Words>198</Words>
  <Application>Microsoft Office PowerPoint</Application>
  <PresentationFormat>Egendefinert</PresentationFormat>
  <Paragraphs>23</Paragraphs>
  <Slides>2</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vt:i4>
      </vt:variant>
    </vt:vector>
  </HeadingPairs>
  <TitlesOfParts>
    <vt:vector size="10" baseType="lpstr">
      <vt:lpstr>Arial</vt:lpstr>
      <vt:lpstr>Calibri</vt:lpstr>
      <vt:lpstr>Calibri Light</vt:lpstr>
      <vt:lpstr>Nexa Bold</vt:lpstr>
      <vt:lpstr>Nexa Light</vt:lpstr>
      <vt:lpstr>Open Sans</vt:lpstr>
      <vt:lpstr>Roboto Slab</vt:lpstr>
      <vt:lpstr>Office Theme</vt:lpstr>
      <vt:lpstr>PowerPoint-presentasjon</vt:lpstr>
      <vt:lpstr>PowerPoint-presentasjon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Dell460</dc:creator>
  <cp:lastModifiedBy>Eva Hole</cp:lastModifiedBy>
  <cp:revision>429</cp:revision>
  <cp:lastPrinted>2019-08-14T13:17:22Z</cp:lastPrinted>
  <dcterms:created xsi:type="dcterms:W3CDTF">2015-04-23T22:09:22Z</dcterms:created>
  <dcterms:modified xsi:type="dcterms:W3CDTF">2019-10-14T13:27:51Z</dcterms:modified>
  <cp:contentStatus/>
</cp:coreProperties>
</file>