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63" r:id="rId2"/>
    <p:sldId id="465" r:id="rId3"/>
  </p:sldIdLst>
  <p:sldSz cx="24384000" cy="13716000"/>
  <p:notesSz cx="6797675" cy="9926638"/>
  <p:defaultTextStyle>
    <a:defPPr>
      <a:defRPr lang="id-ID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E7B"/>
    <a:srgbClr val="7ACEC3"/>
    <a:srgbClr val="1691A9"/>
    <a:srgbClr val="181717"/>
    <a:srgbClr val="28ABE3"/>
    <a:srgbClr val="0066CC"/>
    <a:srgbClr val="FA6900"/>
    <a:srgbClr val="903228"/>
    <a:srgbClr val="CB4F43"/>
    <a:srgbClr val="C9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1995" autoAdjust="0"/>
  </p:normalViewPr>
  <p:slideViewPr>
    <p:cSldViewPr snapToGrid="0">
      <p:cViewPr varScale="1">
        <p:scale>
          <a:sx n="53" d="100"/>
          <a:sy n="53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8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92D9-C754-4439-85C9-96F5FEC6B527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4141-BA19-439D-98BF-094BF10D3B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64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7948-325A-4A99-BDCC-EB2940494BB2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FD92-4D36-4B0C-A68C-847192B55E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67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7086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7610138" y="2035277"/>
            <a:ext cx="6773862" cy="11680724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30374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00093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600202" y="2896922"/>
            <a:ext cx="8496298" cy="613277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31444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943600" y="34290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3600" y="65913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943600" y="9753600"/>
            <a:ext cx="6667500" cy="29146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96015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335250" y="93345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335250" y="495300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335250" y="8972550"/>
            <a:ext cx="6667500" cy="3619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13586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5011" y="104473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787483" y="5206547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5011" y="856867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369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23466" y="2455333"/>
            <a:ext cx="5084233" cy="4373034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3597467" y="2455333"/>
            <a:ext cx="5084233" cy="437303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065271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38334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76523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614712" y="2035276"/>
            <a:ext cx="6344656" cy="585842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841177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379874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118063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856252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379874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18063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856252" y="7950121"/>
            <a:ext cx="6344656" cy="37616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95085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24297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48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3011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36283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84589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4703230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48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63011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04713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5426176"/>
            <a:ext cx="6696000" cy="46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06708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305050"/>
            <a:ext cx="6696000" cy="6896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29440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952750"/>
            <a:ext cx="6696000" cy="6248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47290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70847" y="994336"/>
            <a:ext cx="20466424" cy="871444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8934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4"/>
            <a:ext cx="11503742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990755" y="1247604"/>
            <a:ext cx="4100053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621748" y="1247604"/>
            <a:ext cx="4100053" cy="618612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0861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5"/>
            <a:ext cx="5873477" cy="332439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47323" y="4895850"/>
            <a:ext cx="14179277" cy="39243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68262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08670"/>
            <a:ext cx="13480026" cy="1070732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716000" y="8318091"/>
            <a:ext cx="10668000" cy="539791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74315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111613"/>
            <a:ext cx="13480026" cy="560438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014095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9079" y="2153265"/>
            <a:ext cx="10184921" cy="11562735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91419" y="6193766"/>
            <a:ext cx="5092462" cy="358571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154173" y="6193765"/>
            <a:ext cx="5092462" cy="35857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09811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54495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33239" y="1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51952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81809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808952" y="0"/>
            <a:ext cx="28959048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26776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789882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4575048" y="0"/>
            <a:ext cx="2895904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75696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77135" y="1209368"/>
            <a:ext cx="10992465" cy="1156273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4186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43485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11139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778794" y="0"/>
            <a:ext cx="560520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88685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87845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87844" y="0"/>
            <a:ext cx="6076337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064180" y="0"/>
            <a:ext cx="6371303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435484" y="0"/>
            <a:ext cx="594851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84185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563369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251936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468464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7081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183808"/>
            <a:ext cx="24384000" cy="59293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262191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4913135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6095800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5715000"/>
            <a:ext cx="127254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25400" y="5715000"/>
            <a:ext cx="233172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9215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0" y="5715000"/>
            <a:ext cx="118110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1277600" y="5715000"/>
            <a:ext cx="238506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1498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905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0"/>
            <a:ext cx="2300748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9574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685800"/>
            <a:ext cx="23007484" cy="1223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932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1539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331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22301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8901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393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24390096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335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28724"/>
            <a:ext cx="24384000" cy="73152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072831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80670" y="0"/>
            <a:ext cx="41193425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9584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6836464" y="0"/>
            <a:ext cx="4122046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1933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6134" y="2879197"/>
            <a:ext cx="8348133" cy="932973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697199" y="2879196"/>
            <a:ext cx="7755467" cy="491013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821334" y="8077201"/>
            <a:ext cx="13631331" cy="41317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2832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8567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85678" y="8876686"/>
            <a:ext cx="9381066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53983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322228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385393" y="8874842"/>
            <a:ext cx="35052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890593" y="1828799"/>
            <a:ext cx="3952235" cy="3648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3805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73723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525500" y="8915400"/>
            <a:ext cx="5943600" cy="396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901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116014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734300" y="7165446"/>
            <a:ext cx="8343900" cy="57123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730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1327355"/>
            <a:ext cx="10884515" cy="9645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0195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8264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1379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6862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195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525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14474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441697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7335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211664" y="1327355"/>
            <a:ext cx="10884515" cy="96644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9368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620001" y="1327356"/>
            <a:ext cx="10058400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620000" y="8382001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926049" y="8382001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4260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05500" y="5404057"/>
            <a:ext cx="10370779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0100" y="1155906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06150" y="1155906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7253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92415" y="3790950"/>
            <a:ext cx="8228986" cy="4400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9623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1" y="2021623"/>
            <a:ext cx="10884515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021734" y="202162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21734" y="6000956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70356" y="2021622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1475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34854" y="6000956"/>
            <a:ext cx="16026036" cy="678371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2" y="2021623"/>
            <a:ext cx="4704736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34854" y="2021621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7187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958672" y="1923392"/>
            <a:ext cx="9839156" cy="65234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958672" y="9045905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10050" y="904590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07294" y="9045904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23802" y="1923392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23802" y="5827985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407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24750" y="2019300"/>
            <a:ext cx="15571429" cy="916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0141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068799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298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020416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925988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27150" y="1327355"/>
            <a:ext cx="21769030" cy="110612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6337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736826" y="1600199"/>
            <a:ext cx="12152671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5943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460727" y="8305800"/>
            <a:ext cx="10218174" cy="3925528"/>
          </a:xfrm>
          <a:ln w="635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1136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53400" y="1600199"/>
            <a:ext cx="15621000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1235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34684" y="1600199"/>
            <a:ext cx="11267768" cy="7278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68361" y="1600198"/>
            <a:ext cx="10294374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0810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15634" y="4095749"/>
            <a:ext cx="11267768" cy="61531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49311" y="4095748"/>
            <a:ext cx="10294374" cy="61531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982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090056" y="1690977"/>
            <a:ext cx="8949775" cy="431793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65966" y="8188193"/>
            <a:ext cx="8949775" cy="4317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0251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890090" y="1600199"/>
            <a:ext cx="10412361" cy="61574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1051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-1"/>
            <a:ext cx="11021962" cy="84655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0523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05239" y="8465574"/>
            <a:ext cx="8278761" cy="52504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3757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0"/>
            <a:ext cx="11021962" cy="76692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9372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93729" y="7669212"/>
            <a:ext cx="8190271" cy="60467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8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71948"/>
            <a:ext cx="24384000" cy="864117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899142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97858" y="6223818"/>
            <a:ext cx="10500442" cy="64015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182168" y="0"/>
            <a:ext cx="24396192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641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2214024" y="0"/>
            <a:ext cx="24396192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747523" y="6223818"/>
            <a:ext cx="10500442" cy="64015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31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22267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644534" y="4080932"/>
            <a:ext cx="6739466" cy="50321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7545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19C8-6D0A-4DA6-BF99-42DD0686482A}" type="datetimeFigureOut">
              <a:rPr lang="id-ID" smtClean="0"/>
              <a:t>29/11/2019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8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88" r:id="rId4"/>
    <p:sldLayoutId id="2147483733" r:id="rId5"/>
    <p:sldLayoutId id="2147483714" r:id="rId6"/>
    <p:sldLayoutId id="2147483747" r:id="rId7"/>
    <p:sldLayoutId id="2147483708" r:id="rId8"/>
    <p:sldLayoutId id="2147483715" r:id="rId9"/>
    <p:sldLayoutId id="2147483673" r:id="rId10"/>
    <p:sldLayoutId id="2147483675" r:id="rId11"/>
    <p:sldLayoutId id="2147483716" r:id="rId12"/>
    <p:sldLayoutId id="2147483736" r:id="rId13"/>
    <p:sldLayoutId id="2147483750" r:id="rId14"/>
    <p:sldLayoutId id="2147483751" r:id="rId15"/>
    <p:sldLayoutId id="2147483723" r:id="rId16"/>
    <p:sldLayoutId id="2147483674" r:id="rId17"/>
    <p:sldLayoutId id="2147483711" r:id="rId18"/>
    <p:sldLayoutId id="2147483729" r:id="rId19"/>
    <p:sldLayoutId id="2147483752" r:id="rId20"/>
    <p:sldLayoutId id="2147483703" r:id="rId21"/>
    <p:sldLayoutId id="2147483717" r:id="rId22"/>
    <p:sldLayoutId id="2147483735" r:id="rId23"/>
    <p:sldLayoutId id="2147483676" r:id="rId24"/>
    <p:sldLayoutId id="2147483677" r:id="rId25"/>
    <p:sldLayoutId id="2147483749" r:id="rId26"/>
    <p:sldLayoutId id="2147483678" r:id="rId27"/>
    <p:sldLayoutId id="2147483712" r:id="rId28"/>
    <p:sldLayoutId id="2147483679" r:id="rId29"/>
    <p:sldLayoutId id="2147483709" r:id="rId30"/>
    <p:sldLayoutId id="2147483730" r:id="rId31"/>
    <p:sldLayoutId id="2147483731" r:id="rId32"/>
    <p:sldLayoutId id="2147483732" r:id="rId33"/>
    <p:sldLayoutId id="2147483698" r:id="rId34"/>
    <p:sldLayoutId id="2147483681" r:id="rId35"/>
    <p:sldLayoutId id="2147483727" r:id="rId36"/>
    <p:sldLayoutId id="2147483682" r:id="rId37"/>
    <p:sldLayoutId id="2147483753" r:id="rId38"/>
    <p:sldLayoutId id="2147483683" r:id="rId39"/>
    <p:sldLayoutId id="2147483692" r:id="rId40"/>
    <p:sldLayoutId id="2147483685" r:id="rId41"/>
    <p:sldLayoutId id="2147483686" r:id="rId42"/>
    <p:sldLayoutId id="2147483687" r:id="rId43"/>
    <p:sldLayoutId id="2147483706" r:id="rId44"/>
    <p:sldLayoutId id="2147483713" r:id="rId45"/>
    <p:sldLayoutId id="2147483701" r:id="rId46"/>
    <p:sldLayoutId id="2147483702" r:id="rId47"/>
    <p:sldLayoutId id="2147483724" r:id="rId48"/>
    <p:sldLayoutId id="2147483725" r:id="rId49"/>
    <p:sldLayoutId id="2147483742" r:id="rId50"/>
    <p:sldLayoutId id="2147483743" r:id="rId51"/>
    <p:sldLayoutId id="2147483690" r:id="rId52"/>
    <p:sldLayoutId id="2147483705" r:id="rId53"/>
    <p:sldLayoutId id="2147483691" r:id="rId54"/>
    <p:sldLayoutId id="2147483728" r:id="rId55"/>
    <p:sldLayoutId id="2147483693" r:id="rId56"/>
    <p:sldLayoutId id="2147483738" r:id="rId57"/>
    <p:sldLayoutId id="2147483739" r:id="rId58"/>
    <p:sldLayoutId id="2147483741" r:id="rId59"/>
    <p:sldLayoutId id="2147483740" r:id="rId60"/>
    <p:sldLayoutId id="2147483718" r:id="rId61"/>
    <p:sldLayoutId id="2147483744" r:id="rId62"/>
    <p:sldLayoutId id="2147483745" r:id="rId63"/>
    <p:sldLayoutId id="2147483734" r:id="rId64"/>
    <p:sldLayoutId id="2147483720" r:id="rId65"/>
    <p:sldLayoutId id="2147483722" r:id="rId66"/>
    <p:sldLayoutId id="2147483721" r:id="rId67"/>
    <p:sldLayoutId id="2147483719" r:id="rId68"/>
    <p:sldLayoutId id="2147483710" r:id="rId69"/>
    <p:sldLayoutId id="2147483694" r:id="rId70"/>
    <p:sldLayoutId id="2147483695" r:id="rId71"/>
    <p:sldLayoutId id="2147483746" r:id="rId72"/>
    <p:sldLayoutId id="2147483704" r:id="rId73"/>
    <p:sldLayoutId id="2147483696" r:id="rId74"/>
    <p:sldLayoutId id="2147483737" r:id="rId75"/>
    <p:sldLayoutId id="2147483748" r:id="rId76"/>
    <p:sldLayoutId id="2147483707" r:id="rId77"/>
    <p:sldLayoutId id="2147483697" r:id="rId78"/>
    <p:sldLayoutId id="2147483726" r:id="rId79"/>
    <p:sldLayoutId id="2147483699" r:id="rId80"/>
    <p:sldLayoutId id="2147483700" r:id="rId81"/>
  </p:sldLayoutIdLst>
  <p:transition spd="slow">
    <p:wipe dir="r"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76300" y="3844212"/>
            <a:ext cx="12203664" cy="5803641"/>
          </a:xfrm>
          <a:prstGeom prst="rect">
            <a:avLst/>
          </a:prstGeom>
          <a:solidFill>
            <a:srgbClr val="054E7B"/>
          </a:solidFill>
          <a:ln w="254000">
            <a:solidFill>
              <a:schemeClr val="bg1">
                <a:lumMod val="95000"/>
              </a:schemeClr>
            </a:solidFill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91406" y="3844212"/>
            <a:ext cx="95842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inner coast line</a:t>
            </a:r>
            <a:endParaRPr lang="en-US" sz="8800" dirty="0">
              <a:solidFill>
                <a:srgbClr val="054E7B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2894" y="5056010"/>
            <a:ext cx="13302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 the magic streams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</a:b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2894" y="6690175"/>
            <a:ext cx="106280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Join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unique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tour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spectacular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Bergen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county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fantastic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coastal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landscape. </a:t>
            </a:r>
            <a:b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</a:b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travel by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under bridges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through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.</a:t>
            </a:r>
          </a:p>
          <a:p>
            <a:pPr algn="just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Departure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Dreggekaien Bergen </a:t>
            </a: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Duration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3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hours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Price: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request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(minimum 20 pax)</a:t>
            </a:r>
          </a:p>
          <a:p>
            <a:pPr algn="just"/>
            <a:endParaRPr lang="nb-NO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Booking: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tel 0047 406 77 249 </a:t>
            </a:r>
            <a:r>
              <a:rPr lang="nb-NO" sz="320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/ www.westseashipping.com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14887D29-AEE4-44CA-9833-FF596458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56" y="1279385"/>
            <a:ext cx="4705350" cy="22479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t="8596" b="8768"/>
          <a:stretch/>
        </p:blipFill>
        <p:spPr>
          <a:xfrm>
            <a:off x="0" y="3965418"/>
            <a:ext cx="11208190" cy="5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826" y="4703230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301126" y="4703230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2976" y="225762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42976" y="9180698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8517" y="5007677"/>
            <a:ext cx="64793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MAGICAL STREAMS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may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look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like a river at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times,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narrow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but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is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magical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western Norway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deep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blue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water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bright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small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green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islands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shores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nb-NO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!</a:t>
            </a:r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46667" y="780261"/>
            <a:ext cx="64793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 CLOSE TO THE NATURE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beautiful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boatcruice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a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fantastic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nature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You simply cannot get closer to the nature than this!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04817" y="5069233"/>
            <a:ext cx="64793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 TRIP FOR EVERYONE.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boatcruice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is something for everyone. It is easy to get on the boat, it  is 3 hours tour.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 can buy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coffe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cold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bevereges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light snacks on the boat.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946666" y="9707430"/>
            <a:ext cx="64793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MOST WESTERN POINT OF NORWAY.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magical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journey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also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to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see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Vardetangen,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most western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point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Norway. A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beautiful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popular destination for people who enjoy walking and recreation outdoors.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endParaRPr lang="id-ID" sz="4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11" name="Bilde 11">
            <a:extLst>
              <a:ext uri="{FF2B5EF4-FFF2-40B4-BE49-F238E27FC236}">
                <a16:creationId xmlns:a16="http://schemas.microsoft.com/office/drawing/2014/main" id="{2314B8E8-4C53-477E-8B5F-59F2AB43FC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10091" r="-287" b="7188"/>
          <a:stretch/>
        </p:blipFill>
        <p:spPr>
          <a:xfrm>
            <a:off x="8242976" y="4692160"/>
            <a:ext cx="7886700" cy="4271436"/>
          </a:xfrm>
          <a:prstGeom prst="rect">
            <a:avLst/>
          </a:prstGeom>
        </p:spPr>
      </p:pic>
      <p:pic>
        <p:nvPicPr>
          <p:cNvPr id="13" name="Bilde 13" descr="Et bilde som inneholder vann, utendørs, båt, elv&#10;&#10;Beskrivelse som er generert med svært høy visshet">
            <a:extLst>
              <a:ext uri="{FF2B5EF4-FFF2-40B4-BE49-F238E27FC236}">
                <a16:creationId xmlns:a16="http://schemas.microsoft.com/office/drawing/2014/main" id="{09FA006C-7363-450E-8A72-41F8A62E61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-1018" t="44426" r="815" b="11148"/>
          <a:stretch/>
        </p:blipFill>
        <p:spPr>
          <a:xfrm>
            <a:off x="16301126" y="9180698"/>
            <a:ext cx="7902772" cy="4282434"/>
          </a:xfrm>
          <a:prstGeom prst="rect">
            <a:avLst/>
          </a:prstGeom>
        </p:spPr>
      </p:pic>
      <p:pic>
        <p:nvPicPr>
          <p:cNvPr id="3" name="Plassholder for bilde 2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9357"/>
          <a:stretch>
            <a:fillRect/>
          </a:stretch>
        </p:blipFill>
        <p:spPr/>
      </p:pic>
      <p:pic>
        <p:nvPicPr>
          <p:cNvPr id="5" name="Plassholder for bilde 4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9357"/>
          <a:stretch>
            <a:fillRect/>
          </a:stretch>
        </p:blipFill>
        <p:spPr/>
      </p:pic>
      <p:pic>
        <p:nvPicPr>
          <p:cNvPr id="8" name="Plassholder for bilde 7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18914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6613</TotalTime>
  <Words>223</Words>
  <Application>Microsoft Office PowerPoint</Application>
  <PresentationFormat>Egendefinert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Nexa Bold</vt:lpstr>
      <vt:lpstr>Nexa Light</vt:lpstr>
      <vt:lpstr>Office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Dell460</dc:creator>
  <cp:lastModifiedBy>Eivind Antoniazzi</cp:lastModifiedBy>
  <cp:revision>425</cp:revision>
  <cp:lastPrinted>2019-08-14T13:17:22Z</cp:lastPrinted>
  <dcterms:created xsi:type="dcterms:W3CDTF">2015-04-23T22:09:22Z</dcterms:created>
  <dcterms:modified xsi:type="dcterms:W3CDTF">2019-11-29T20:53:08Z</dcterms:modified>
  <cp:contentStatus/>
</cp:coreProperties>
</file>